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42.xml.rels" ContentType="application/vnd.openxmlformats-package.relationships+xml"/>
  <Override PartName="/ppt/notesSlides/_rels/notesSlide34.xml.rels" ContentType="application/vnd.openxmlformats-package.relationships+xml"/>
  <Override PartName="/ppt/notesSlides/_rels/notesSlide21.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9.xml.rels" ContentType="application/vnd.openxmlformats-package.relationships+xml"/>
  <Override PartName="/ppt/notesSlides/_rels/notesSlide20.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2.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21.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notesSlides/notesSlide42.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m</a:t>
            </a:r>
            <a:r>
              <a:rPr b="0" lang="en-AU" sz="4400" spc="-1" strike="noStrike">
                <a:latin typeface="Arial"/>
              </a:rPr>
              <a:t>o</a:t>
            </a:r>
            <a:r>
              <a:rPr b="0" lang="en-AU" sz="4400" spc="-1" strike="noStrike">
                <a:latin typeface="Arial"/>
              </a:rPr>
              <a:t>v</a:t>
            </a:r>
            <a:r>
              <a:rPr b="0" lang="en-AU" sz="4400" spc="-1" strike="noStrike">
                <a:latin typeface="Arial"/>
              </a:rPr>
              <a:t>e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sl</a:t>
            </a:r>
            <a:r>
              <a:rPr b="0" lang="en-AU" sz="4400" spc="-1" strike="noStrike">
                <a:latin typeface="Arial"/>
              </a:rPr>
              <a:t>id</a:t>
            </a:r>
            <a:r>
              <a:rPr b="0" lang="en-AU" sz="4400" spc="-1" strike="noStrike">
                <a:latin typeface="Arial"/>
              </a:rPr>
              <a:t>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a:t>
            </a:r>
            <a:r>
              <a:rPr b="0" lang="en-AU" sz="2000" spc="-1" strike="noStrike">
                <a:latin typeface="Arial"/>
              </a:rPr>
              <a:t>k </a:t>
            </a:r>
            <a:r>
              <a:rPr b="0" lang="en-AU" sz="2000" spc="-1" strike="noStrike">
                <a:latin typeface="Arial"/>
              </a:rPr>
              <a:t>to </a:t>
            </a:r>
            <a:r>
              <a:rPr b="0" lang="en-AU" sz="2000" spc="-1" strike="noStrike">
                <a:latin typeface="Arial"/>
              </a:rPr>
              <a:t>e</a:t>
            </a:r>
            <a:r>
              <a:rPr b="0" lang="en-AU" sz="2000" spc="-1" strike="noStrike">
                <a:latin typeface="Arial"/>
              </a:rPr>
              <a:t>di</a:t>
            </a:r>
            <a:r>
              <a:rPr b="0" lang="en-AU" sz="2000" spc="-1" strike="noStrike">
                <a:latin typeface="Arial"/>
              </a:rPr>
              <a:t>t </a:t>
            </a:r>
            <a:r>
              <a:rPr b="0" lang="en-AU" sz="2000" spc="-1" strike="noStrike">
                <a:latin typeface="Arial"/>
              </a:rPr>
              <a:t>th</a:t>
            </a:r>
            <a:r>
              <a:rPr b="0" lang="en-AU" sz="2000" spc="-1" strike="noStrike">
                <a:latin typeface="Arial"/>
              </a:rPr>
              <a:t>e </a:t>
            </a:r>
            <a:r>
              <a:rPr b="0" lang="en-AU" sz="2000" spc="-1" strike="noStrike">
                <a:latin typeface="Arial"/>
              </a:rPr>
              <a:t>n</a:t>
            </a:r>
            <a:r>
              <a:rPr b="0" lang="en-AU" sz="2000" spc="-1" strike="noStrike">
                <a:latin typeface="Arial"/>
              </a:rPr>
              <a:t>ot</a:t>
            </a:r>
            <a:r>
              <a:rPr b="0" lang="en-AU" sz="2000" spc="-1" strike="noStrike">
                <a:latin typeface="Arial"/>
              </a:rPr>
              <a:t>e</a:t>
            </a:r>
            <a:r>
              <a:rPr b="0" lang="en-AU" sz="2000" spc="-1" strike="noStrike">
                <a:latin typeface="Arial"/>
              </a:rPr>
              <a:t>s </a:t>
            </a:r>
            <a:r>
              <a:rPr b="0" lang="en-AU" sz="2000" spc="-1" strike="noStrike">
                <a:latin typeface="Arial"/>
              </a:rPr>
              <a:t>fo</a:t>
            </a:r>
            <a:r>
              <a:rPr b="0" lang="en-AU" sz="2000" spc="-1" strike="noStrike">
                <a:latin typeface="Arial"/>
              </a:rPr>
              <a:t>r</a:t>
            </a:r>
            <a:r>
              <a:rPr b="0" lang="en-AU" sz="2000" spc="-1" strike="noStrike">
                <a:latin typeface="Arial"/>
              </a:rPr>
              <a:t>m</a:t>
            </a:r>
            <a:r>
              <a:rPr b="0" lang="en-AU" sz="2000" spc="-1" strike="noStrike">
                <a:latin typeface="Arial"/>
              </a:rPr>
              <a:t>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6EF44EE0-A3DB-4C92-8399-7F9795DB057C}"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990720" y="766800"/>
            <a:ext cx="5114880" cy="3835440"/>
          </a:xfrm>
          <a:prstGeom prst="rect">
            <a:avLst/>
          </a:prstGeom>
        </p:spPr>
      </p:sp>
      <p:sp>
        <p:nvSpPr>
          <p:cNvPr id="431" name="PlaceHolder 2"/>
          <p:cNvSpPr>
            <a:spLocks noGrp="1"/>
          </p:cNvSpPr>
          <p:nvPr>
            <p:ph type="body"/>
          </p:nvPr>
        </p:nvSpPr>
        <p:spPr>
          <a:xfrm>
            <a:off x="709560" y="4862520"/>
            <a:ext cx="5676840" cy="460224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2" name="CustomShape 3"/>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674DFAB-CFC4-4199-A671-9D3F8EE37095}"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40638D1-7F77-40A1-B717-A5BE6E588014}" type="slidenum">
              <a:rPr b="0" lang="en-US" sz="1200" spc="-1" strike="noStrike">
                <a:solidFill>
                  <a:srgbClr val="000000"/>
                </a:solidFill>
                <a:latin typeface="Arial"/>
                <a:ea typeface="+mn-ea"/>
              </a:rPr>
              <a:t>9</a:t>
            </a:fld>
            <a:endParaRPr b="0" lang="en-AU" sz="1200" spc="-1" strike="noStrike">
              <a:latin typeface="Arial"/>
            </a:endParaRPr>
          </a:p>
        </p:txBody>
      </p:sp>
      <p:sp>
        <p:nvSpPr>
          <p:cNvPr id="434"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5" name="PlaceHolder 3"/>
          <p:cNvSpPr>
            <a:spLocks noGrp="1"/>
          </p:cNvSpPr>
          <p:nvPr>
            <p:ph type="body"/>
          </p:nvPr>
        </p:nvSpPr>
        <p:spPr>
          <a:xfrm>
            <a:off x="709560" y="4862520"/>
            <a:ext cx="5668920" cy="460224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F211F4D-B605-4BEA-A71E-62914E7BBF37}" type="slidenum">
              <a:rPr b="0" lang="en-US" sz="1200" spc="-1" strike="noStrike">
                <a:solidFill>
                  <a:srgbClr val="000000"/>
                </a:solidFill>
                <a:latin typeface="Arial"/>
                <a:ea typeface="+mn-ea"/>
              </a:rPr>
              <a:t>9</a:t>
            </a:fld>
            <a:endParaRPr b="0" lang="en-AU" sz="1200" spc="-1" strike="noStrike">
              <a:latin typeface="Arial"/>
            </a:endParaRPr>
          </a:p>
        </p:txBody>
      </p:sp>
      <p:sp>
        <p:nvSpPr>
          <p:cNvPr id="437" name="CustomShape 2"/>
          <p:cNvSpPr/>
          <p:nvPr/>
        </p:nvSpPr>
        <p:spPr>
          <a:xfrm>
            <a:off x="0" y="-6253200"/>
            <a:ext cx="360" cy="14049360"/>
          </a:xfrm>
          <a:prstGeom prst="rect">
            <a:avLst/>
          </a:prstGeom>
          <a:solidFill>
            <a:srgbClr val="ffffff"/>
          </a:solidFill>
          <a:ln w="9360">
            <a:solidFill>
              <a:srgbClr val="000000"/>
            </a:solidFill>
            <a:miter/>
          </a:ln>
        </p:spPr>
        <p:style>
          <a:lnRef idx="0"/>
          <a:fillRef idx="0"/>
          <a:effectRef idx="0"/>
          <a:fontRef idx="minor"/>
        </p:style>
      </p:sp>
      <p:sp>
        <p:nvSpPr>
          <p:cNvPr id="438" name="PlaceHolder 3"/>
          <p:cNvSpPr>
            <a:spLocks noGrp="1"/>
          </p:cNvSpPr>
          <p:nvPr>
            <p:ph type="body"/>
          </p:nvPr>
        </p:nvSpPr>
        <p:spPr>
          <a:xfrm>
            <a:off x="709560" y="4862520"/>
            <a:ext cx="5630760" cy="4602240"/>
          </a:xfrm>
          <a:prstGeom prst="rect">
            <a:avLst/>
          </a:prstGeom>
        </p:spPr>
        <p:txBody>
          <a:bodyPr lIns="0" rIns="0" tIns="0" bIns="0" anchor="ctr">
            <a:noAutofit/>
          </a:bodyPr>
          <a:p>
            <a:pPr marL="216000" indent="-21312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312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312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990720" y="766800"/>
            <a:ext cx="5114880" cy="3835440"/>
          </a:xfrm>
          <a:prstGeom prst="rect">
            <a:avLst/>
          </a:prstGeom>
        </p:spPr>
      </p:sp>
      <p:sp>
        <p:nvSpPr>
          <p:cNvPr id="440" name="PlaceHolder 2"/>
          <p:cNvSpPr>
            <a:spLocks noGrp="1"/>
          </p:cNvSpPr>
          <p:nvPr>
            <p:ph type="body"/>
          </p:nvPr>
        </p:nvSpPr>
        <p:spPr>
          <a:xfrm>
            <a:off x="709560" y="4862520"/>
            <a:ext cx="5676840" cy="4602240"/>
          </a:xfrm>
          <a:prstGeom prst="rect">
            <a:avLst/>
          </a:prstGeom>
        </p:spPr>
        <p:txBody>
          <a:bodyPr lIns="0" rIns="0" tIns="0" bIns="0">
            <a:noAutofit/>
          </a:bodyPr>
          <a:p>
            <a:endParaRPr b="0" lang="en-AU" sz="2000" spc="-1" strike="noStrike">
              <a:latin typeface="Arial"/>
            </a:endParaRPr>
          </a:p>
        </p:txBody>
      </p:sp>
      <p:sp>
        <p:nvSpPr>
          <p:cNvPr id="441" name="CustomShape 3"/>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12BD528-DED7-490A-BDF4-FE565C7F5D49}"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990720" y="766800"/>
            <a:ext cx="5114880" cy="3835080"/>
          </a:xfrm>
          <a:prstGeom prst="rect">
            <a:avLst/>
          </a:prstGeom>
        </p:spPr>
      </p:sp>
      <p:sp>
        <p:nvSpPr>
          <p:cNvPr id="443" name="PlaceHolder 2"/>
          <p:cNvSpPr>
            <a:spLocks noGrp="1"/>
          </p:cNvSpPr>
          <p:nvPr>
            <p:ph type="body"/>
          </p:nvPr>
        </p:nvSpPr>
        <p:spPr>
          <a:xfrm>
            <a:off x="709560" y="4862520"/>
            <a:ext cx="5676840" cy="4602240"/>
          </a:xfrm>
          <a:prstGeom prst="rect">
            <a:avLst/>
          </a:prstGeom>
        </p:spPr>
        <p:txBody>
          <a:bodyPr lIns="0" rIns="0" tIns="0" bIns="0">
            <a:noAutofit/>
          </a:bodyPr>
          <a:p>
            <a:endParaRPr b="0" lang="en-AU" sz="2000" spc="-1" strike="noStrike">
              <a:latin typeface="Arial"/>
            </a:endParaRPr>
          </a:p>
        </p:txBody>
      </p:sp>
      <p:sp>
        <p:nvSpPr>
          <p:cNvPr id="444" name="CustomShape 3"/>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23D1DA4-ACAB-4239-B2EB-B499066AFFE5}"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7981290-1A6B-4DEB-BF7B-9E8A40EDE721}" type="slidenum">
              <a:rPr b="0" lang="en-US" sz="1200" spc="-1" strike="noStrike">
                <a:solidFill>
                  <a:srgbClr val="000000"/>
                </a:solidFill>
                <a:latin typeface="Arial"/>
                <a:ea typeface="+mn-ea"/>
              </a:rPr>
              <a:t>9</a:t>
            </a:fld>
            <a:endParaRPr b="0" lang="en-AU" sz="1200" spc="-1" strike="noStrike">
              <a:latin typeface="Arial"/>
            </a:endParaRPr>
          </a:p>
        </p:txBody>
      </p:sp>
      <p:sp>
        <p:nvSpPr>
          <p:cNvPr id="428" name="PlaceHolder 2"/>
          <p:cNvSpPr>
            <a:spLocks noGrp="1"/>
          </p:cNvSpPr>
          <p:nvPr>
            <p:ph type="sldImg"/>
          </p:nvPr>
        </p:nvSpPr>
        <p:spPr>
          <a:xfrm>
            <a:off x="990720" y="766800"/>
            <a:ext cx="5114880" cy="3835080"/>
          </a:xfrm>
          <a:prstGeom prst="rect">
            <a:avLst/>
          </a:prstGeom>
        </p:spPr>
      </p:sp>
      <p:sp>
        <p:nvSpPr>
          <p:cNvPr id="429" name="PlaceHolder 3"/>
          <p:cNvSpPr>
            <a:spLocks noGrp="1"/>
          </p:cNvSpPr>
          <p:nvPr>
            <p:ph type="body"/>
          </p:nvPr>
        </p:nvSpPr>
        <p:spPr>
          <a:xfrm>
            <a:off x="709560" y="4862520"/>
            <a:ext cx="5676840" cy="4602240"/>
          </a:xfrm>
          <a:prstGeom prst="rect">
            <a:avLst/>
          </a:prstGeom>
        </p:spPr>
        <p:txBody>
          <a:bodyPr lIns="0" rIns="0" tIns="0" bIns="0">
            <a:noAutofit/>
          </a:bodyPr>
          <a:p>
            <a:endParaRPr b="0" lang="en-AU"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990720" y="766800"/>
            <a:ext cx="5114880" cy="3835080"/>
          </a:xfrm>
          <a:prstGeom prst="rect">
            <a:avLst/>
          </a:prstGeom>
        </p:spPr>
      </p:sp>
      <p:sp>
        <p:nvSpPr>
          <p:cNvPr id="446" name="PlaceHolder 2"/>
          <p:cNvSpPr>
            <a:spLocks noGrp="1"/>
          </p:cNvSpPr>
          <p:nvPr>
            <p:ph type="body"/>
          </p:nvPr>
        </p:nvSpPr>
        <p:spPr>
          <a:xfrm>
            <a:off x="709560" y="4862520"/>
            <a:ext cx="5676840" cy="4602240"/>
          </a:xfrm>
          <a:prstGeom prst="rect">
            <a:avLst/>
          </a:prstGeom>
        </p:spPr>
        <p:txBody>
          <a:bodyPr lIns="0" rIns="0" tIns="0" bIns="0">
            <a:noAutofit/>
          </a:bodyPr>
          <a:p>
            <a:endParaRPr b="0" lang="en-AU" sz="2000" spc="-1" strike="noStrike">
              <a:latin typeface="Arial"/>
            </a:endParaRPr>
          </a:p>
        </p:txBody>
      </p:sp>
      <p:sp>
        <p:nvSpPr>
          <p:cNvPr id="447" name="CustomShape 3"/>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C30A2FB-3560-4109-B06F-125EB91652EA}"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990720" y="766800"/>
            <a:ext cx="5114880" cy="3835440"/>
          </a:xfrm>
          <a:prstGeom prst="rect">
            <a:avLst/>
          </a:prstGeom>
        </p:spPr>
      </p:sp>
      <p:sp>
        <p:nvSpPr>
          <p:cNvPr id="449" name="PlaceHolder 2"/>
          <p:cNvSpPr>
            <a:spLocks noGrp="1"/>
          </p:cNvSpPr>
          <p:nvPr>
            <p:ph type="body"/>
          </p:nvPr>
        </p:nvSpPr>
        <p:spPr>
          <a:xfrm>
            <a:off x="709560" y="4862520"/>
            <a:ext cx="5676840" cy="4602240"/>
          </a:xfrm>
          <a:prstGeom prst="rect">
            <a:avLst/>
          </a:prstGeom>
        </p:spPr>
        <p:txBody>
          <a:bodyPr lIns="0" rIns="0" tIns="0" bIns="0">
            <a:noAutofit/>
          </a:bodyPr>
          <a:p>
            <a:endParaRPr b="0" lang="en-AU" sz="2000" spc="-1" strike="noStrike">
              <a:latin typeface="Arial"/>
            </a:endParaRPr>
          </a:p>
        </p:txBody>
      </p:sp>
      <p:sp>
        <p:nvSpPr>
          <p:cNvPr id="450" name="CustomShape 3"/>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0959D95-7F3B-4BA0-A3E7-0449F0666AEB}"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990720" y="766800"/>
            <a:ext cx="5114880" cy="3835440"/>
          </a:xfrm>
          <a:prstGeom prst="rect">
            <a:avLst/>
          </a:prstGeom>
        </p:spPr>
      </p:sp>
      <p:sp>
        <p:nvSpPr>
          <p:cNvPr id="452" name="PlaceHolder 2"/>
          <p:cNvSpPr>
            <a:spLocks noGrp="1"/>
          </p:cNvSpPr>
          <p:nvPr>
            <p:ph type="body"/>
          </p:nvPr>
        </p:nvSpPr>
        <p:spPr>
          <a:xfrm>
            <a:off x="709560" y="4862520"/>
            <a:ext cx="5676840" cy="4602240"/>
          </a:xfrm>
          <a:prstGeom prst="rect">
            <a:avLst/>
          </a:prstGeom>
        </p:spPr>
        <p:txBody>
          <a:bodyPr lIns="0" rIns="0" tIns="0" bIns="0">
            <a:noAutofit/>
          </a:bodyPr>
          <a:p>
            <a:endParaRPr b="0" lang="en-AU" sz="2000" spc="-1" strike="noStrike">
              <a:latin typeface="Arial"/>
            </a:endParaRPr>
          </a:p>
        </p:txBody>
      </p:sp>
      <p:sp>
        <p:nvSpPr>
          <p:cNvPr id="453" name="CustomShape 3"/>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2E497D8-E28F-4BE1-BB77-A38A3FA94AB7}"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990720" y="766800"/>
            <a:ext cx="5114880" cy="3835440"/>
          </a:xfrm>
          <a:prstGeom prst="rect">
            <a:avLst/>
          </a:prstGeom>
        </p:spPr>
      </p:sp>
      <p:sp>
        <p:nvSpPr>
          <p:cNvPr id="455" name="PlaceHolder 2"/>
          <p:cNvSpPr>
            <a:spLocks noGrp="1"/>
          </p:cNvSpPr>
          <p:nvPr>
            <p:ph type="body"/>
          </p:nvPr>
        </p:nvSpPr>
        <p:spPr>
          <a:xfrm>
            <a:off x="709560" y="4862520"/>
            <a:ext cx="5676840" cy="460224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6" name="CustomShape 3"/>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2E7CD81-88E0-4D3B-B845-7F0B94EA7C53}"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990720" y="766800"/>
            <a:ext cx="5114880" cy="3835440"/>
          </a:xfrm>
          <a:prstGeom prst="rect">
            <a:avLst/>
          </a:prstGeom>
        </p:spPr>
      </p:sp>
      <p:sp>
        <p:nvSpPr>
          <p:cNvPr id="458" name="PlaceHolder 2"/>
          <p:cNvSpPr>
            <a:spLocks noGrp="1"/>
          </p:cNvSpPr>
          <p:nvPr>
            <p:ph type="body"/>
          </p:nvPr>
        </p:nvSpPr>
        <p:spPr>
          <a:xfrm>
            <a:off x="709560" y="4862520"/>
            <a:ext cx="5676840" cy="4602240"/>
          </a:xfrm>
          <a:prstGeom prst="rect">
            <a:avLst/>
          </a:prstGeom>
        </p:spPr>
        <p:txBody>
          <a:bodyPr lIns="0" rIns="0" tIns="0" bIns="0">
            <a:noAutofit/>
          </a:bodyPr>
          <a:p>
            <a:pPr marL="216000" indent="-213120">
              <a:lnSpc>
                <a:spcPct val="100000"/>
              </a:lnSpc>
              <a:tabLst>
                <a:tab algn="l" pos="0"/>
              </a:tabLst>
            </a:pPr>
            <a:r>
              <a:rPr b="0" lang="en-US" sz="2000" spc="-1" strike="noStrike">
                <a:latin typeface="Arial"/>
              </a:rPr>
              <a:t>stroma</a:t>
            </a:r>
            <a:endParaRPr b="0" lang="en-AU" sz="2000" spc="-1" strike="noStrike">
              <a:latin typeface="Arial"/>
            </a:endParaRPr>
          </a:p>
        </p:txBody>
      </p:sp>
      <p:sp>
        <p:nvSpPr>
          <p:cNvPr id="459" name="CustomShape 3"/>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99873D0-BCA1-4034-AB0E-B701213C0775}"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990720" y="766800"/>
            <a:ext cx="5114880" cy="3835440"/>
          </a:xfrm>
          <a:prstGeom prst="rect">
            <a:avLst/>
          </a:prstGeom>
        </p:spPr>
      </p:sp>
      <p:sp>
        <p:nvSpPr>
          <p:cNvPr id="461" name="PlaceHolder 2"/>
          <p:cNvSpPr>
            <a:spLocks noGrp="1"/>
          </p:cNvSpPr>
          <p:nvPr>
            <p:ph type="body"/>
          </p:nvPr>
        </p:nvSpPr>
        <p:spPr>
          <a:xfrm>
            <a:off x="709560" y="4862520"/>
            <a:ext cx="5676840" cy="4602240"/>
          </a:xfrm>
          <a:prstGeom prst="rect">
            <a:avLst/>
          </a:prstGeom>
        </p:spPr>
        <p:txBody>
          <a:bodyPr lIns="0" rIns="0" tIns="0" bIns="0">
            <a:noAutofit/>
          </a:bodyPr>
          <a:p>
            <a:endParaRPr b="0" lang="en-AU" sz="2000" spc="-1" strike="noStrike">
              <a:latin typeface="Arial"/>
            </a:endParaRPr>
          </a:p>
        </p:txBody>
      </p:sp>
      <p:sp>
        <p:nvSpPr>
          <p:cNvPr id="462" name="CustomShape 3"/>
          <p:cNvSpPr/>
          <p:nvPr/>
        </p:nvSpPr>
        <p:spPr>
          <a:xfrm>
            <a:off x="4021200" y="9720360"/>
            <a:ext cx="3073320" cy="5094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9D99855-D5C2-44F2-9366-6389AC357278}"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e</a:t>
            </a:r>
            <a:r>
              <a:rPr b="0" lang="en-AU" sz="4400" spc="-1" strike="noStrike">
                <a:latin typeface="Arial"/>
              </a:rPr>
              <a:t>di</a:t>
            </a:r>
            <a:r>
              <a:rPr b="0" lang="en-AU" sz="4400" spc="-1" strike="noStrike">
                <a:latin typeface="Arial"/>
              </a:rPr>
              <a:t>t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tit</a:t>
            </a:r>
            <a:r>
              <a:rPr b="0" lang="en-AU" sz="4400" spc="-1" strike="noStrike">
                <a:latin typeface="Arial"/>
              </a:rPr>
              <a:t>le </a:t>
            </a:r>
            <a:r>
              <a:rPr b="0" lang="en-AU" sz="4400" spc="-1" strike="noStrike">
                <a:latin typeface="Arial"/>
              </a:rPr>
              <a:t>t</a:t>
            </a:r>
            <a:r>
              <a:rPr b="0" lang="en-AU" sz="4400" spc="-1" strike="noStrike">
                <a:latin typeface="Arial"/>
              </a:rPr>
              <a:t>e</a:t>
            </a:r>
            <a:r>
              <a:rPr b="0" lang="en-AU" sz="4400" spc="-1" strike="noStrike">
                <a:latin typeface="Arial"/>
              </a:rPr>
              <a:t>xt </a:t>
            </a:r>
            <a:r>
              <a:rPr b="0" lang="en-AU" sz="4400" spc="-1" strike="noStrike">
                <a:latin typeface="Arial"/>
              </a:rPr>
              <a:t>f</a:t>
            </a:r>
            <a:r>
              <a:rPr b="0" lang="en-AU" sz="4400" spc="-1" strike="noStrike">
                <a:latin typeface="Arial"/>
              </a:rPr>
              <a:t>o</a:t>
            </a:r>
            <a:r>
              <a:rPr b="0" lang="en-AU" sz="4400" spc="-1" strike="noStrike">
                <a:latin typeface="Arial"/>
              </a:rPr>
              <a:t>r</a:t>
            </a:r>
            <a:r>
              <a:rPr b="0" lang="en-AU" sz="4400" spc="-1" strike="noStrike">
                <a:latin typeface="Arial"/>
              </a:rPr>
              <a:t>m</a:t>
            </a:r>
            <a:r>
              <a:rPr b="0" lang="en-AU" sz="4400" spc="-1" strike="noStrike">
                <a:latin typeface="Arial"/>
              </a:rPr>
              <a:t>a</a:t>
            </a:r>
            <a:r>
              <a:rPr b="0" lang="en-AU" sz="4400" spc="-1" strike="noStrike">
                <a:latin typeface="Arial"/>
              </a:rPr>
              <a:t>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e</a:t>
            </a:r>
            <a:r>
              <a:rPr b="0" lang="en-AU" sz="4400" spc="-1" strike="noStrike">
                <a:latin typeface="Arial"/>
              </a:rPr>
              <a:t>di</a:t>
            </a:r>
            <a:r>
              <a:rPr b="0" lang="en-AU" sz="4400" spc="-1" strike="noStrike">
                <a:latin typeface="Arial"/>
              </a:rPr>
              <a:t>t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tit</a:t>
            </a:r>
            <a:r>
              <a:rPr b="0" lang="en-AU" sz="4400" spc="-1" strike="noStrike">
                <a:latin typeface="Arial"/>
              </a:rPr>
              <a:t>le </a:t>
            </a:r>
            <a:r>
              <a:rPr b="0" lang="en-AU" sz="4400" spc="-1" strike="noStrike">
                <a:latin typeface="Arial"/>
              </a:rPr>
              <a:t>t</a:t>
            </a:r>
            <a:r>
              <a:rPr b="0" lang="en-AU" sz="4400" spc="-1" strike="noStrike">
                <a:latin typeface="Arial"/>
              </a:rPr>
              <a:t>e</a:t>
            </a:r>
            <a:r>
              <a:rPr b="0" lang="en-AU" sz="4400" spc="-1" strike="noStrike">
                <a:latin typeface="Arial"/>
              </a:rPr>
              <a:t>xt </a:t>
            </a:r>
            <a:r>
              <a:rPr b="0" lang="en-AU" sz="4400" spc="-1" strike="noStrike">
                <a:latin typeface="Arial"/>
              </a:rPr>
              <a:t>f</a:t>
            </a:r>
            <a:r>
              <a:rPr b="0" lang="en-AU" sz="4400" spc="-1" strike="noStrike">
                <a:latin typeface="Arial"/>
              </a:rPr>
              <a:t>o</a:t>
            </a:r>
            <a:r>
              <a:rPr b="0" lang="en-AU" sz="4400" spc="-1" strike="noStrike">
                <a:latin typeface="Arial"/>
              </a:rPr>
              <a:t>r</a:t>
            </a:r>
            <a:r>
              <a:rPr b="0" lang="en-AU" sz="4400" spc="-1" strike="noStrike">
                <a:latin typeface="Arial"/>
              </a:rPr>
              <a:t>m</a:t>
            </a:r>
            <a:r>
              <a:rPr b="0" lang="en-AU" sz="4400" spc="-1" strike="noStrike">
                <a:latin typeface="Arial"/>
              </a:rPr>
              <a:t>a</a:t>
            </a:r>
            <a:r>
              <a:rPr b="0" lang="en-AU" sz="4400" spc="-1" strike="noStrike">
                <a:latin typeface="Arial"/>
              </a:rPr>
              <a:t>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a:t>
            </a:r>
            <a:r>
              <a:rPr b="0" lang="en-AU" sz="3200" spc="-1" strike="noStrike">
                <a:latin typeface="Arial"/>
              </a:rPr>
              <a:t>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a:t>
            </a:r>
            <a:r>
              <a:rPr b="0" lang="en-AU" sz="2000" spc="-1" strike="noStrike">
                <a:latin typeface="Arial"/>
              </a:rPr>
              <a:t>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a:t>
            </a:r>
            <a:r>
              <a:rPr b="0" lang="en-AU" sz="2000" spc="-1" strike="noStrike">
                <a:latin typeface="Arial"/>
              </a:rPr>
              <a:t>Outline </a:t>
            </a:r>
            <a:r>
              <a:rPr b="0" lang="en-AU" sz="2000" spc="-1" strike="noStrike">
                <a:latin typeface="Arial"/>
              </a:rPr>
              <a:t>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a:t>
            </a:r>
            <a:r>
              <a:rPr b="0" lang="en-AU" sz="1800" spc="-1" strike="noStrike">
                <a:latin typeface="Arial"/>
              </a:rPr>
              <a:t>k to </a:t>
            </a:r>
            <a:r>
              <a:rPr b="0" lang="en-AU" sz="1800" spc="-1" strike="noStrike">
                <a:latin typeface="Arial"/>
              </a:rPr>
              <a:t>edit </a:t>
            </a:r>
            <a:r>
              <a:rPr b="0" lang="en-AU" sz="1800" spc="-1" strike="noStrike">
                <a:latin typeface="Arial"/>
              </a:rPr>
              <a:t>the </a:t>
            </a:r>
            <a:r>
              <a:rPr b="0" lang="en-AU" sz="1800" spc="-1" strike="noStrike">
                <a:latin typeface="Arial"/>
              </a:rPr>
              <a:t>title </a:t>
            </a:r>
            <a:r>
              <a:rPr b="0" lang="en-AU" sz="1800" spc="-1" strike="noStrike">
                <a:latin typeface="Arial"/>
              </a:rPr>
              <a:t>text </a:t>
            </a:r>
            <a:r>
              <a:rPr b="0" lang="en-AU" sz="1800" spc="-1" strike="noStrike">
                <a:latin typeface="Arial"/>
              </a:rPr>
              <a:t>for</a:t>
            </a:r>
            <a:r>
              <a:rPr b="0" lang="en-AU" sz="1800" spc="-1" strike="noStrike">
                <a:latin typeface="Arial"/>
              </a:rPr>
              <a:t>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hyperlink" Target="http://bit.do/ML-Imaging-WS" TargetMode="External"/><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8920" cy="9186840"/>
          </a:xfrm>
          <a:prstGeom prst="rect">
            <a:avLst/>
          </a:prstGeom>
          <a:ln w="0">
            <a:noFill/>
          </a:ln>
        </p:spPr>
      </p:pic>
      <p:sp>
        <p:nvSpPr>
          <p:cNvPr id="159" name="CustomShape 1"/>
          <p:cNvSpPr/>
          <p:nvPr/>
        </p:nvSpPr>
        <p:spPr>
          <a:xfrm>
            <a:off x="196920" y="1657440"/>
            <a:ext cx="7769160" cy="1466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60520" cy="1579320"/>
          </a:xfrm>
          <a:prstGeom prst="rect">
            <a:avLst/>
          </a:prstGeom>
          <a:ln w="19080">
            <a:solidFill>
              <a:schemeClr val="bg2"/>
            </a:solidFill>
            <a:miter/>
          </a:ln>
        </p:spPr>
      </p:pic>
      <p:pic>
        <p:nvPicPr>
          <p:cNvPr id="162" name="Picture 6" descr=""/>
          <p:cNvPicPr/>
          <p:nvPr/>
        </p:nvPicPr>
        <p:blipFill>
          <a:blip r:embed="rId3"/>
          <a:stretch/>
        </p:blipFill>
        <p:spPr>
          <a:xfrm>
            <a:off x="7344000" y="648000"/>
            <a:ext cx="1596960" cy="1652400"/>
          </a:xfrm>
          <a:prstGeom prst="rect">
            <a:avLst/>
          </a:prstGeom>
          <a:ln w="19080">
            <a:solidFill>
              <a:schemeClr val="bg2"/>
            </a:solidFill>
            <a:miter/>
          </a:ln>
        </p:spPr>
      </p:pic>
      <p:sp>
        <p:nvSpPr>
          <p:cNvPr id="163" name="CustomShape 3"/>
          <p:cNvSpPr/>
          <p:nvPr/>
        </p:nvSpPr>
        <p:spPr>
          <a:xfrm>
            <a:off x="684360" y="2133720"/>
            <a:ext cx="7846920" cy="174924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440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844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2020</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58920" y="284796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a:t>
            </a:r>
            <a:r>
              <a:rPr b="0" lang="en-US" sz="3200" spc="-1" strike="noStrike">
                <a:solidFill>
                  <a:srgbClr val="000000"/>
                </a:solidFill>
                <a:latin typeface="Calibri"/>
                <a:ea typeface="DejaVu Sans"/>
              </a:rPr>
              <a:t>ut</a:t>
            </a:r>
            <a:r>
              <a:rPr b="0" lang="en-US" sz="3200" spc="-1" strike="noStrike">
                <a:solidFill>
                  <a:srgbClr val="000000"/>
                </a:solidFill>
                <a:latin typeface="Calibri"/>
                <a:ea typeface="DejaVu Sans"/>
              </a:rPr>
              <a:t>lin</a:t>
            </a:r>
            <a:r>
              <a:rPr b="0" lang="en-US" sz="3200" spc="-1" strike="noStrike">
                <a:solidFill>
                  <a:srgbClr val="000000"/>
                </a:solidFill>
                <a:latin typeface="Calibri"/>
                <a:ea typeface="DejaVu Sans"/>
              </a:rPr>
              <a:t>e </a:t>
            </a:r>
            <a:r>
              <a:rPr b="0" lang="en-US" sz="3200" spc="-1" strike="noStrike">
                <a:solidFill>
                  <a:srgbClr val="000000"/>
                </a:solidFill>
                <a:latin typeface="Calibri"/>
                <a:ea typeface="DejaVu Sans"/>
              </a:rPr>
              <a:t>of  </a:t>
            </a:r>
            <a:r>
              <a:rPr b="0" lang="en-US" sz="3200" spc="-1" strike="noStrike">
                <a:solidFill>
                  <a:srgbClr val="000000"/>
                </a:solidFill>
                <a:latin typeface="Calibri"/>
                <a:ea typeface="DejaVu Sans"/>
              </a:rPr>
              <a:t>Im</a:t>
            </a:r>
            <a:r>
              <a:rPr b="0" lang="en-US" sz="3200" spc="-1" strike="noStrike">
                <a:solidFill>
                  <a:srgbClr val="000000"/>
                </a:solidFill>
                <a:latin typeface="Calibri"/>
                <a:ea typeface="DejaVu Sans"/>
              </a:rPr>
              <a:t>ag</a:t>
            </a:r>
            <a:r>
              <a:rPr b="0" lang="en-US" sz="3200" spc="-1" strike="noStrike">
                <a:solidFill>
                  <a:srgbClr val="000000"/>
                </a:solidFill>
                <a:latin typeface="Calibri"/>
                <a:ea typeface="DejaVu Sans"/>
              </a:rPr>
              <a:t>e </a:t>
            </a:r>
            <a:r>
              <a:rPr b="0" lang="en-US" sz="3200" spc="-1" strike="noStrike">
                <a:solidFill>
                  <a:srgbClr val="000000"/>
                </a:solidFill>
                <a:latin typeface="Calibri"/>
                <a:ea typeface="DejaVu Sans"/>
              </a:rPr>
              <a:t>Cl</a:t>
            </a:r>
            <a:r>
              <a:rPr b="0" lang="en-US" sz="3200" spc="-1" strike="noStrike">
                <a:solidFill>
                  <a:srgbClr val="000000"/>
                </a:solidFill>
                <a:latin typeface="Calibri"/>
                <a:ea typeface="DejaVu Sans"/>
              </a:rPr>
              <a:t>as</a:t>
            </a:r>
            <a:r>
              <a:rPr b="0" lang="en-US" sz="3200" spc="-1" strike="noStrike">
                <a:solidFill>
                  <a:srgbClr val="000000"/>
                </a:solidFill>
                <a:latin typeface="Calibri"/>
                <a:ea typeface="DejaVu Sans"/>
              </a:rPr>
              <a:t>si</a:t>
            </a:r>
            <a:r>
              <a:rPr b="0" lang="en-US" sz="3200" spc="-1" strike="noStrike">
                <a:solidFill>
                  <a:srgbClr val="000000"/>
                </a:solidFill>
                <a:latin typeface="Calibri"/>
                <a:ea typeface="DejaVu Sans"/>
              </a:rPr>
              <a:t>fic</a:t>
            </a:r>
            <a:r>
              <a:rPr b="0" lang="en-US" sz="3200" spc="-1" strike="noStrike">
                <a:solidFill>
                  <a:srgbClr val="000000"/>
                </a:solidFill>
                <a:latin typeface="Calibri"/>
                <a:ea typeface="DejaVu Sans"/>
              </a:rPr>
              <a:t>ati</a:t>
            </a:r>
            <a:r>
              <a:rPr b="0" lang="en-US" sz="3200" spc="-1" strike="noStrike">
                <a:solidFill>
                  <a:srgbClr val="000000"/>
                </a:solidFill>
                <a:latin typeface="Calibri"/>
                <a:ea typeface="DejaVu Sans"/>
              </a:rPr>
              <a:t>on</a:t>
            </a:r>
            <a:br/>
            <a:r>
              <a:rPr b="0" lang="en-US" sz="3200" spc="-1" strike="noStrike">
                <a:solidFill>
                  <a:srgbClr val="000000"/>
                </a:solidFill>
                <a:latin typeface="Calibri"/>
                <a:ea typeface="DejaVu Sans"/>
              </a:rPr>
              <a:t>us</a:t>
            </a:r>
            <a:r>
              <a:rPr b="0" lang="en-US" sz="3200" spc="-1" strike="noStrike">
                <a:solidFill>
                  <a:srgbClr val="000000"/>
                </a:solidFill>
                <a:latin typeface="Calibri"/>
                <a:ea typeface="DejaVu Sans"/>
              </a:rPr>
              <a:t>in</a:t>
            </a:r>
            <a:r>
              <a:rPr b="0" lang="en-US" sz="3200" spc="-1" strike="noStrike">
                <a:solidFill>
                  <a:srgbClr val="000000"/>
                </a:solidFill>
                <a:latin typeface="Calibri"/>
                <a:ea typeface="DejaVu Sans"/>
              </a:rPr>
              <a:t>g </a:t>
            </a:r>
            <a:r>
              <a:rPr b="0" lang="en-US" sz="3200" spc="-1" strike="noStrike">
                <a:solidFill>
                  <a:srgbClr val="000000"/>
                </a:solidFill>
                <a:latin typeface="Calibri"/>
                <a:ea typeface="DejaVu Sans"/>
              </a:rPr>
              <a:t>M</a:t>
            </a:r>
            <a:r>
              <a:rPr b="0" lang="en-US" sz="3200" spc="-1" strike="noStrike">
                <a:solidFill>
                  <a:srgbClr val="000000"/>
                </a:solidFill>
                <a:latin typeface="Calibri"/>
                <a:ea typeface="DejaVu Sans"/>
              </a:rPr>
              <a:t>ac</a:t>
            </a:r>
            <a:r>
              <a:rPr b="0" lang="en-US" sz="3200" spc="-1" strike="noStrike">
                <a:solidFill>
                  <a:srgbClr val="000000"/>
                </a:solidFill>
                <a:latin typeface="Calibri"/>
                <a:ea typeface="DejaVu Sans"/>
              </a:rPr>
              <a:t>hi</a:t>
            </a:r>
            <a:r>
              <a:rPr b="0" lang="en-US" sz="3200" spc="-1" strike="noStrike">
                <a:solidFill>
                  <a:srgbClr val="000000"/>
                </a:solidFill>
                <a:latin typeface="Calibri"/>
                <a:ea typeface="DejaVu Sans"/>
              </a:rPr>
              <a:t>ne </a:t>
            </a:r>
            <a:r>
              <a:rPr b="0" lang="en-US" sz="3200" spc="-1" strike="noStrike">
                <a:solidFill>
                  <a:srgbClr val="000000"/>
                </a:solidFill>
                <a:latin typeface="Calibri"/>
                <a:ea typeface="DejaVu Sans"/>
              </a:rPr>
              <a:t>Le</a:t>
            </a:r>
            <a:r>
              <a:rPr b="0" lang="en-US" sz="3200" spc="-1" strike="noStrike">
                <a:solidFill>
                  <a:srgbClr val="000000"/>
                </a:solidFill>
                <a:latin typeface="Calibri"/>
                <a:ea typeface="DejaVu Sans"/>
              </a:rPr>
              <a:t>ar</a:t>
            </a:r>
            <a:r>
              <a:rPr b="0" lang="en-US" sz="3200" spc="-1" strike="noStrike">
                <a:solidFill>
                  <a:srgbClr val="000000"/>
                </a:solidFill>
                <a:latin typeface="Calibri"/>
                <a:ea typeface="DejaVu Sans"/>
              </a:rPr>
              <a:t>ni</a:t>
            </a:r>
            <a:r>
              <a:rPr b="0" lang="en-US" sz="3200" spc="-1" strike="noStrike">
                <a:solidFill>
                  <a:srgbClr val="000000"/>
                </a:solidFill>
                <a:latin typeface="Calibri"/>
                <a:ea typeface="DejaVu Sans"/>
              </a:rPr>
              <a:t>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95280" y="155736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6" name="Picture 4" descr=""/>
          <p:cNvPicPr/>
          <p:nvPr/>
        </p:nvPicPr>
        <p:blipFill>
          <a:blip r:embed="rId1"/>
          <a:stretch/>
        </p:blipFill>
        <p:spPr>
          <a:xfrm>
            <a:off x="395280" y="3068640"/>
            <a:ext cx="1365120" cy="1365120"/>
          </a:xfrm>
          <a:prstGeom prst="rect">
            <a:avLst/>
          </a:prstGeom>
          <a:ln w="25560">
            <a:solidFill>
              <a:schemeClr val="bg2"/>
            </a:solidFill>
            <a:miter/>
          </a:ln>
        </p:spPr>
      </p:pic>
      <p:sp>
        <p:nvSpPr>
          <p:cNvPr id="227" name="CustomShape 2"/>
          <p:cNvSpPr/>
          <p:nvPr/>
        </p:nvSpPr>
        <p:spPr>
          <a:xfrm>
            <a:off x="1835280" y="3645000"/>
            <a:ext cx="5922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28" name="CustomShape 3"/>
          <p:cNvSpPr/>
          <p:nvPr/>
        </p:nvSpPr>
        <p:spPr>
          <a:xfrm>
            <a:off x="2124000" y="3141720"/>
            <a:ext cx="5038560" cy="136512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29" name="CustomShape 4"/>
          <p:cNvSpPr/>
          <p:nvPr/>
        </p:nvSpPr>
        <p:spPr>
          <a:xfrm>
            <a:off x="6942240" y="3608280"/>
            <a:ext cx="5922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0"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1" name="CustomShape 6"/>
          <p:cNvSpPr/>
          <p:nvPr/>
        </p:nvSpPr>
        <p:spPr>
          <a:xfrm>
            <a:off x="1295280" y="4724280"/>
            <a:ext cx="26258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2" name="CustomShape 7"/>
          <p:cNvSpPr/>
          <p:nvPr/>
        </p:nvSpPr>
        <p:spPr>
          <a:xfrm>
            <a:off x="6740640" y="4654440"/>
            <a:ext cx="15048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3"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5" name="CustomShape 2"/>
          <p:cNvSpPr/>
          <p:nvPr/>
        </p:nvSpPr>
        <p:spPr>
          <a:xfrm>
            <a:off x="395280" y="1125360"/>
            <a:ext cx="8421480" cy="5468760"/>
          </a:xfrm>
          <a:prstGeom prst="rect">
            <a:avLst/>
          </a:prstGeom>
          <a:noFill/>
          <a:ln w="0">
            <a:noFill/>
          </a:ln>
        </p:spPr>
        <p:style>
          <a:lnRef idx="0"/>
          <a:fillRef idx="0"/>
          <a:effectRef idx="0"/>
          <a:fontRef idx="minor"/>
        </p:style>
        <p:txBody>
          <a:bodyPr lIns="90000" rIns="90000" tIns="45000" bIns="45000">
            <a:noAutofit/>
          </a:bodyPr>
          <a:p>
            <a:pPr marL="343080" indent="-33984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98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26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26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98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98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98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98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word.</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nodeType="clickEffect" fill="hold">
                      <p:stCondLst>
                        <p:cond delay="indefinite"/>
                      </p:stCondLst>
                      <p:childTnLst>
                        <p:par>
                          <p:cTn id="52" nodeType="withEffect" fill="hold">
                            <p:stCondLst>
                              <p:cond delay="0"/>
                            </p:stCondLst>
                            <p:childTnLst>
                              <p:par>
                                <p:cTn id="53" nodeType="clickEffect" fill="hold" presetClass="entr" presetID="1">
                                  <p:stCondLst>
                                    <p:cond delay="0"/>
                                  </p:stCondLst>
                                  <p:childTnLst>
                                    <p:set>
                                      <p:cBhvr>
                                        <p:cTn id="54" dur="1" fill="hold">
                                          <p:stCondLst>
                                            <p:cond delay="0"/>
                                          </p:stCondLst>
                                        </p:cTn>
                                        <p:tgtEl>
                                          <p:spTgt spid="235">
                                            <p:txEl>
                                              <p:pRg st="5" end="5"/>
                                            </p:txEl>
                                          </p:spTgt>
                                        </p:tgtEl>
                                        <p:attrNameLst>
                                          <p:attrName>style.visibility</p:attrName>
                                        </p:attrNameLst>
                                      </p:cBhvr>
                                      <p:to>
                                        <p:strVal val="visible"/>
                                      </p:to>
                                    </p:set>
                                  </p:childTnLst>
                                </p:cTn>
                              </p:par>
                            </p:childTnLst>
                          </p:cTn>
                        </p:par>
                      </p:childTnLst>
                    </p:cTn>
                  </p:par>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5">
                                            <p:txEl>
                                              <p:pRg st="7" end="7"/>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5">
                                            <p:txEl>
                                              <p:pRg st="9" end="9"/>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5">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503280" y="225360"/>
            <a:ext cx="8226360" cy="114120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37" name="Picture 3" descr=""/>
          <p:cNvPicPr/>
          <p:nvPr/>
        </p:nvPicPr>
        <p:blipFill>
          <a:blip r:embed="rId1"/>
          <a:stretch/>
        </p:blipFill>
        <p:spPr>
          <a:xfrm>
            <a:off x="971640" y="2276640"/>
            <a:ext cx="2155680" cy="1436760"/>
          </a:xfrm>
          <a:prstGeom prst="rect">
            <a:avLst/>
          </a:prstGeom>
          <a:ln w="25560">
            <a:solidFill>
              <a:schemeClr val="bg2"/>
            </a:solidFill>
            <a:miter/>
          </a:ln>
        </p:spPr>
      </p:pic>
      <p:pic>
        <p:nvPicPr>
          <p:cNvPr id="238" name="Picture 4" descr=""/>
          <p:cNvPicPr/>
          <p:nvPr/>
        </p:nvPicPr>
        <p:blipFill>
          <a:blip r:embed="rId2"/>
          <a:stretch/>
        </p:blipFill>
        <p:spPr>
          <a:xfrm>
            <a:off x="3348000" y="2276640"/>
            <a:ext cx="2157480" cy="1436760"/>
          </a:xfrm>
          <a:prstGeom prst="rect">
            <a:avLst/>
          </a:prstGeom>
          <a:ln w="25560">
            <a:solidFill>
              <a:schemeClr val="bg2"/>
            </a:solidFill>
            <a:miter/>
          </a:ln>
        </p:spPr>
      </p:pic>
      <p:pic>
        <p:nvPicPr>
          <p:cNvPr id="239" name="Picture 5" descr=""/>
          <p:cNvPicPr/>
          <p:nvPr/>
        </p:nvPicPr>
        <p:blipFill>
          <a:blip r:embed="rId3"/>
          <a:stretch/>
        </p:blipFill>
        <p:spPr>
          <a:xfrm>
            <a:off x="6227640" y="3068640"/>
            <a:ext cx="1076400" cy="1076400"/>
          </a:xfrm>
          <a:prstGeom prst="rect">
            <a:avLst/>
          </a:prstGeom>
          <a:ln w="25560">
            <a:solidFill>
              <a:schemeClr val="bg2"/>
            </a:solidFill>
            <a:miter/>
          </a:ln>
        </p:spPr>
      </p:pic>
      <p:pic>
        <p:nvPicPr>
          <p:cNvPr id="240" name="Picture 6" descr=""/>
          <p:cNvPicPr/>
          <p:nvPr/>
        </p:nvPicPr>
        <p:blipFill>
          <a:blip r:embed="rId4"/>
          <a:stretch/>
        </p:blipFill>
        <p:spPr>
          <a:xfrm>
            <a:off x="7451640" y="1844640"/>
            <a:ext cx="1076400" cy="1076400"/>
          </a:xfrm>
          <a:prstGeom prst="rect">
            <a:avLst/>
          </a:prstGeom>
          <a:ln w="25560">
            <a:solidFill>
              <a:schemeClr val="bg2"/>
            </a:solidFill>
            <a:miter/>
          </a:ln>
        </p:spPr>
      </p:pic>
      <p:pic>
        <p:nvPicPr>
          <p:cNvPr id="241" name="Picture 7" descr=""/>
          <p:cNvPicPr/>
          <p:nvPr/>
        </p:nvPicPr>
        <p:blipFill>
          <a:blip r:embed="rId5"/>
          <a:stretch/>
        </p:blipFill>
        <p:spPr>
          <a:xfrm>
            <a:off x="7451640" y="3068640"/>
            <a:ext cx="1076400" cy="1076400"/>
          </a:xfrm>
          <a:prstGeom prst="rect">
            <a:avLst/>
          </a:prstGeom>
          <a:ln w="25560">
            <a:solidFill>
              <a:schemeClr val="bg2"/>
            </a:solidFill>
            <a:miter/>
          </a:ln>
        </p:spPr>
      </p:pic>
      <p:pic>
        <p:nvPicPr>
          <p:cNvPr id="242" name="Picture 8" descr=""/>
          <p:cNvPicPr/>
          <p:nvPr/>
        </p:nvPicPr>
        <p:blipFill>
          <a:blip r:embed="rId6"/>
          <a:stretch/>
        </p:blipFill>
        <p:spPr>
          <a:xfrm>
            <a:off x="6227640" y="1844640"/>
            <a:ext cx="1076400" cy="1076400"/>
          </a:xfrm>
          <a:prstGeom prst="rect">
            <a:avLst/>
          </a:prstGeom>
          <a:ln w="25560">
            <a:solidFill>
              <a:schemeClr val="bg2"/>
            </a:solidFill>
            <a:miter/>
          </a:ln>
        </p:spPr>
      </p:pic>
      <p:sp>
        <p:nvSpPr>
          <p:cNvPr id="243" name="CustomShape 2"/>
          <p:cNvSpPr/>
          <p:nvPr/>
        </p:nvSpPr>
        <p:spPr>
          <a:xfrm>
            <a:off x="6084720" y="1557360"/>
            <a:ext cx="230040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4" name="CustomShape 3"/>
          <p:cNvSpPr/>
          <p:nvPr/>
        </p:nvSpPr>
        <p:spPr>
          <a:xfrm>
            <a:off x="828720" y="1916280"/>
            <a:ext cx="266076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5" name="CustomShape 4"/>
          <p:cNvSpPr/>
          <p:nvPr/>
        </p:nvSpPr>
        <p:spPr>
          <a:xfrm>
            <a:off x="5724360" y="4819680"/>
            <a:ext cx="316548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6" name="CustomShape 5"/>
          <p:cNvSpPr/>
          <p:nvPr/>
        </p:nvSpPr>
        <p:spPr>
          <a:xfrm>
            <a:off x="6300720" y="5805360"/>
            <a:ext cx="23367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47" name="CustomShape 6"/>
          <p:cNvSpPr/>
          <p:nvPr/>
        </p:nvSpPr>
        <p:spPr>
          <a:xfrm>
            <a:off x="3851280" y="4869000"/>
            <a:ext cx="104148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48" name="CustomShape 7"/>
          <p:cNvSpPr/>
          <p:nvPr/>
        </p:nvSpPr>
        <p:spPr>
          <a:xfrm>
            <a:off x="1260360" y="4838760"/>
            <a:ext cx="16542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49" name="CustomShape 8"/>
          <p:cNvSpPr/>
          <p:nvPr/>
        </p:nvSpPr>
        <p:spPr>
          <a:xfrm>
            <a:off x="1187280" y="5580000"/>
            <a:ext cx="18698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0"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1"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2"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3"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4"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5"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6" name="CustomShape 15"/>
          <p:cNvSpPr/>
          <p:nvPr/>
        </p:nvSpPr>
        <p:spPr>
          <a:xfrm>
            <a:off x="826920" y="6496200"/>
            <a:ext cx="8313840" cy="180360"/>
          </a:xfrm>
          <a:prstGeom prst="rect">
            <a:avLst/>
          </a:prstGeom>
          <a:noFill/>
          <a:ln w="0">
            <a:noFill/>
          </a:ln>
        </p:spPr>
        <p:style>
          <a:lnRef idx="0"/>
          <a:fillRef idx="0"/>
          <a:effectRef idx="0"/>
          <a:fontRef idx="minor"/>
        </p:style>
        <p:txBody>
          <a:bodyPr lIns="0" rIns="0" tIns="0" bIns="0">
            <a:spAutoFit/>
          </a:bodyPr>
          <a:p>
            <a:pPr marL="330120" indent="-32688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468360" y="237960"/>
            <a:ext cx="8217000" cy="118584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58" name="Picture 3" descr=""/>
          <p:cNvPicPr/>
          <p:nvPr/>
        </p:nvPicPr>
        <p:blipFill>
          <a:blip r:embed="rId1"/>
          <a:stretch/>
        </p:blipFill>
        <p:spPr>
          <a:xfrm>
            <a:off x="5247360" y="1346400"/>
            <a:ext cx="1220760" cy="1220760"/>
          </a:xfrm>
          <a:prstGeom prst="rect">
            <a:avLst/>
          </a:prstGeom>
          <a:ln w="19080">
            <a:solidFill>
              <a:schemeClr val="bg2"/>
            </a:solidFill>
            <a:miter/>
          </a:ln>
        </p:spPr>
      </p:pic>
      <p:pic>
        <p:nvPicPr>
          <p:cNvPr id="259" name="Picture 4" descr=""/>
          <p:cNvPicPr/>
          <p:nvPr/>
        </p:nvPicPr>
        <p:blipFill>
          <a:blip r:embed="rId2"/>
          <a:stretch/>
        </p:blipFill>
        <p:spPr>
          <a:xfrm>
            <a:off x="3805920" y="1346400"/>
            <a:ext cx="1220760" cy="1220760"/>
          </a:xfrm>
          <a:prstGeom prst="rect">
            <a:avLst/>
          </a:prstGeom>
          <a:ln w="19080">
            <a:solidFill>
              <a:schemeClr val="bg2"/>
            </a:solidFill>
            <a:miter/>
          </a:ln>
        </p:spPr>
      </p:pic>
      <p:pic>
        <p:nvPicPr>
          <p:cNvPr id="260" name="Picture 5" descr=""/>
          <p:cNvPicPr/>
          <p:nvPr/>
        </p:nvPicPr>
        <p:blipFill>
          <a:blip r:embed="rId3"/>
          <a:stretch/>
        </p:blipFill>
        <p:spPr>
          <a:xfrm>
            <a:off x="3805920" y="2930760"/>
            <a:ext cx="1220760" cy="1220760"/>
          </a:xfrm>
          <a:prstGeom prst="rect">
            <a:avLst/>
          </a:prstGeom>
          <a:ln w="19080">
            <a:solidFill>
              <a:schemeClr val="bg2"/>
            </a:solidFill>
            <a:miter/>
          </a:ln>
        </p:spPr>
      </p:pic>
      <p:pic>
        <p:nvPicPr>
          <p:cNvPr id="261" name="Picture 6" descr=""/>
          <p:cNvPicPr/>
          <p:nvPr/>
        </p:nvPicPr>
        <p:blipFill>
          <a:blip r:embed="rId4"/>
          <a:stretch/>
        </p:blipFill>
        <p:spPr>
          <a:xfrm>
            <a:off x="2365920" y="1346400"/>
            <a:ext cx="1220760" cy="1220760"/>
          </a:xfrm>
          <a:prstGeom prst="rect">
            <a:avLst/>
          </a:prstGeom>
          <a:ln w="19080">
            <a:solidFill>
              <a:schemeClr val="bg2"/>
            </a:solidFill>
            <a:miter/>
          </a:ln>
        </p:spPr>
      </p:pic>
      <p:pic>
        <p:nvPicPr>
          <p:cNvPr id="262" name="Picture 7" descr=""/>
          <p:cNvPicPr/>
          <p:nvPr/>
        </p:nvPicPr>
        <p:blipFill>
          <a:blip r:embed="rId5"/>
          <a:stretch/>
        </p:blipFill>
        <p:spPr>
          <a:xfrm>
            <a:off x="5247360" y="2930760"/>
            <a:ext cx="1220760" cy="1220760"/>
          </a:xfrm>
          <a:prstGeom prst="rect">
            <a:avLst/>
          </a:prstGeom>
          <a:ln w="19080">
            <a:solidFill>
              <a:schemeClr val="bg2"/>
            </a:solidFill>
            <a:miter/>
          </a:ln>
        </p:spPr>
      </p:pic>
      <p:pic>
        <p:nvPicPr>
          <p:cNvPr id="263" name="Picture 8" descr=""/>
          <p:cNvPicPr/>
          <p:nvPr/>
        </p:nvPicPr>
        <p:blipFill>
          <a:blip r:embed="rId6"/>
          <a:stretch/>
        </p:blipFill>
        <p:spPr>
          <a:xfrm>
            <a:off x="926280" y="2930760"/>
            <a:ext cx="1220760" cy="1220760"/>
          </a:xfrm>
          <a:prstGeom prst="rect">
            <a:avLst/>
          </a:prstGeom>
          <a:ln w="19080">
            <a:solidFill>
              <a:schemeClr val="bg2"/>
            </a:solidFill>
            <a:miter/>
          </a:ln>
        </p:spPr>
      </p:pic>
      <p:pic>
        <p:nvPicPr>
          <p:cNvPr id="264" name="Picture 9" descr=""/>
          <p:cNvPicPr/>
          <p:nvPr/>
        </p:nvPicPr>
        <p:blipFill>
          <a:blip r:embed="rId7"/>
          <a:stretch/>
        </p:blipFill>
        <p:spPr>
          <a:xfrm>
            <a:off x="2365920" y="2930760"/>
            <a:ext cx="1220760" cy="1220760"/>
          </a:xfrm>
          <a:prstGeom prst="rect">
            <a:avLst/>
          </a:prstGeom>
          <a:ln w="19080">
            <a:solidFill>
              <a:schemeClr val="bg2"/>
            </a:solidFill>
            <a:miter/>
          </a:ln>
        </p:spPr>
      </p:pic>
      <p:pic>
        <p:nvPicPr>
          <p:cNvPr id="265" name="Picture 10" descr=""/>
          <p:cNvPicPr/>
          <p:nvPr/>
        </p:nvPicPr>
        <p:blipFill>
          <a:blip r:embed="rId8"/>
          <a:stretch/>
        </p:blipFill>
        <p:spPr>
          <a:xfrm>
            <a:off x="926280" y="1337040"/>
            <a:ext cx="1220760" cy="1220760"/>
          </a:xfrm>
          <a:prstGeom prst="rect">
            <a:avLst/>
          </a:prstGeom>
          <a:ln w="19080">
            <a:solidFill>
              <a:schemeClr val="bg2"/>
            </a:solidFill>
            <a:miter/>
          </a:ln>
        </p:spPr>
      </p:pic>
      <p:sp>
        <p:nvSpPr>
          <p:cNvPr id="266"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67"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68"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69"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0"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1"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2"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3"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4" name="Picture 19" descr=""/>
          <p:cNvPicPr/>
          <p:nvPr/>
        </p:nvPicPr>
        <p:blipFill>
          <a:blip r:embed="rId9"/>
          <a:stretch/>
        </p:blipFill>
        <p:spPr>
          <a:xfrm>
            <a:off x="6687360" y="1346400"/>
            <a:ext cx="1222200" cy="1222200"/>
          </a:xfrm>
          <a:prstGeom prst="rect">
            <a:avLst/>
          </a:prstGeom>
          <a:ln w="19080">
            <a:solidFill>
              <a:schemeClr val="bg2"/>
            </a:solidFill>
            <a:miter/>
          </a:ln>
        </p:spPr>
      </p:pic>
      <p:sp>
        <p:nvSpPr>
          <p:cNvPr id="275"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6" name="Picture 21" descr=""/>
          <p:cNvPicPr/>
          <p:nvPr/>
        </p:nvPicPr>
        <p:blipFill>
          <a:blip r:embed="rId10"/>
          <a:stretch/>
        </p:blipFill>
        <p:spPr>
          <a:xfrm>
            <a:off x="6687360" y="2930760"/>
            <a:ext cx="1220760" cy="1220760"/>
          </a:xfrm>
          <a:prstGeom prst="rect">
            <a:avLst/>
          </a:prstGeom>
          <a:ln w="19080">
            <a:solidFill>
              <a:schemeClr val="bg2"/>
            </a:solidFill>
            <a:miter/>
          </a:ln>
        </p:spPr>
      </p:pic>
      <p:sp>
        <p:nvSpPr>
          <p:cNvPr id="277"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78" name="CustomShape 12"/>
          <p:cNvSpPr/>
          <p:nvPr/>
        </p:nvSpPr>
        <p:spPr>
          <a:xfrm>
            <a:off x="468360" y="6381360"/>
            <a:ext cx="806112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79" name="CustomShape 13"/>
          <p:cNvSpPr/>
          <p:nvPr/>
        </p:nvSpPr>
        <p:spPr>
          <a:xfrm>
            <a:off x="731520" y="4480560"/>
            <a:ext cx="8134200" cy="1652400"/>
          </a:xfrm>
          <a:prstGeom prst="rect">
            <a:avLst/>
          </a:prstGeom>
          <a:noFill/>
          <a:ln w="0">
            <a:noFill/>
          </a:ln>
        </p:spPr>
        <p:style>
          <a:lnRef idx="0"/>
          <a:fillRef idx="0"/>
          <a:effectRef idx="0"/>
          <a:fontRef idx="minor"/>
        </p:style>
        <p:txBody>
          <a:bodyPr lIns="90000" rIns="90000" tIns="46800" bIns="46800">
            <a:noAutofit/>
          </a:bodyPr>
          <a:p>
            <a:pPr marL="316080" indent="-3128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28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28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284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Picture 15" descr=""/>
          <p:cNvPicPr/>
          <p:nvPr/>
        </p:nvPicPr>
        <p:blipFill>
          <a:blip r:embed="rId1"/>
          <a:srcRect l="1098" t="0" r="49792" b="0"/>
          <a:stretch/>
        </p:blipFill>
        <p:spPr>
          <a:xfrm rot="13323000">
            <a:off x="519120" y="4018680"/>
            <a:ext cx="1863720" cy="2043000"/>
          </a:xfrm>
          <a:prstGeom prst="rect">
            <a:avLst/>
          </a:prstGeom>
          <a:ln w="0">
            <a:noFill/>
          </a:ln>
        </p:spPr>
      </p:pic>
      <p:pic>
        <p:nvPicPr>
          <p:cNvPr id="281" name="Picture 2" descr=""/>
          <p:cNvPicPr/>
          <p:nvPr/>
        </p:nvPicPr>
        <p:blipFill>
          <a:blip r:embed="rId2"/>
          <a:srcRect l="11922" t="22804" r="51634" b="21767"/>
          <a:stretch/>
        </p:blipFill>
        <p:spPr>
          <a:xfrm rot="12940200">
            <a:off x="492480" y="805680"/>
            <a:ext cx="2033640" cy="1477800"/>
          </a:xfrm>
          <a:prstGeom prst="rect">
            <a:avLst/>
          </a:prstGeom>
          <a:ln w="0">
            <a:noFill/>
          </a:ln>
        </p:spPr>
      </p:pic>
      <p:pic>
        <p:nvPicPr>
          <p:cNvPr id="282" name="Picture 14" descr=""/>
          <p:cNvPicPr/>
          <p:nvPr/>
        </p:nvPicPr>
        <p:blipFill>
          <a:blip r:embed="rId3"/>
          <a:srcRect l="10229" t="15754" r="52275" b="13037"/>
          <a:stretch/>
        </p:blipFill>
        <p:spPr>
          <a:xfrm rot="17864400">
            <a:off x="541440" y="2102400"/>
            <a:ext cx="1752480" cy="2251080"/>
          </a:xfrm>
          <a:prstGeom prst="rect">
            <a:avLst/>
          </a:prstGeom>
          <a:ln w="0">
            <a:noFill/>
          </a:ln>
        </p:spPr>
      </p:pic>
      <p:sp>
        <p:nvSpPr>
          <p:cNvPr id="283" name="CustomShape 1"/>
          <p:cNvSpPr/>
          <p:nvPr/>
        </p:nvSpPr>
        <p:spPr>
          <a:xfrm>
            <a:off x="2755800" y="4529160"/>
            <a:ext cx="34765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4" name="CustomShape 2"/>
          <p:cNvSpPr/>
          <p:nvPr/>
        </p:nvSpPr>
        <p:spPr>
          <a:xfrm>
            <a:off x="2698920" y="2943360"/>
            <a:ext cx="34765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5" name="CustomShape 3"/>
          <p:cNvSpPr/>
          <p:nvPr/>
        </p:nvSpPr>
        <p:spPr>
          <a:xfrm>
            <a:off x="2755800" y="1224000"/>
            <a:ext cx="271620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6" name="CustomShape 4"/>
          <p:cNvSpPr/>
          <p:nvPr/>
        </p:nvSpPr>
        <p:spPr>
          <a:xfrm>
            <a:off x="395280" y="8100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87"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88" name="CustomShape 6"/>
          <p:cNvSpPr/>
          <p:nvPr/>
        </p:nvSpPr>
        <p:spPr>
          <a:xfrm>
            <a:off x="5673600" y="1343160"/>
            <a:ext cx="294804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260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260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260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89"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95%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0" name="Picture 5" descr=""/>
          <p:cNvPicPr/>
          <p:nvPr/>
        </p:nvPicPr>
        <p:blipFill>
          <a:blip r:embed="rId4"/>
          <a:stretch/>
        </p:blipFill>
        <p:spPr>
          <a:xfrm>
            <a:off x="5675400" y="4994280"/>
            <a:ext cx="2655720" cy="17683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503280" y="288936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3" name="CustomShape 2"/>
          <p:cNvSpPr/>
          <p:nvPr/>
        </p:nvSpPr>
        <p:spPr>
          <a:xfrm>
            <a:off x="457200" y="1125360"/>
            <a:ext cx="8226360" cy="499752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984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984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9840">
              <a:lnSpc>
                <a:spcPct val="100000"/>
              </a:lnSpc>
              <a:spcBef>
                <a:spcPts val="479"/>
              </a:spcBef>
              <a:tabLst>
                <a:tab algn="l" pos="0"/>
              </a:tabLst>
            </a:pPr>
            <a:endParaRPr b="0" lang="en-AU" sz="2400" spc="-1" strike="noStrike">
              <a:latin typeface="Arial"/>
            </a:endParaRPr>
          </a:p>
          <a:p>
            <a:pPr marL="343080" indent="-33984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984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984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4" name="Picture 1" descr=""/>
          <p:cNvPicPr/>
          <p:nvPr/>
        </p:nvPicPr>
        <p:blipFill>
          <a:blip r:embed="rId1"/>
          <a:stretch/>
        </p:blipFill>
        <p:spPr>
          <a:xfrm>
            <a:off x="755640" y="3895560"/>
            <a:ext cx="2444760" cy="2444760"/>
          </a:xfrm>
          <a:prstGeom prst="rect">
            <a:avLst/>
          </a:prstGeom>
          <a:ln w="0">
            <a:noFill/>
          </a:ln>
        </p:spPr>
      </p:pic>
      <p:pic>
        <p:nvPicPr>
          <p:cNvPr id="295" name="Picture 2" descr=""/>
          <p:cNvPicPr/>
          <p:nvPr/>
        </p:nvPicPr>
        <p:blipFill>
          <a:blip r:embed="rId2"/>
          <a:stretch/>
        </p:blipFill>
        <p:spPr>
          <a:xfrm>
            <a:off x="4284720" y="3895560"/>
            <a:ext cx="2444760" cy="2444760"/>
          </a:xfrm>
          <a:prstGeom prst="rect">
            <a:avLst/>
          </a:prstGeom>
          <a:ln w="0">
            <a:noFill/>
          </a:ln>
        </p:spPr>
      </p:pic>
      <p:sp>
        <p:nvSpPr>
          <p:cNvPr id="296"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297" name="CustomShape 4"/>
          <p:cNvSpPr/>
          <p:nvPr/>
        </p:nvSpPr>
        <p:spPr>
          <a:xfrm>
            <a:off x="731520" y="6561000"/>
            <a:ext cx="333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299" name="Picture 3" descr=""/>
          <p:cNvPicPr/>
          <p:nvPr/>
        </p:nvPicPr>
        <p:blipFill>
          <a:blip r:embed="rId1"/>
          <a:stretch/>
        </p:blipFill>
        <p:spPr>
          <a:xfrm>
            <a:off x="611280" y="2467080"/>
            <a:ext cx="2519280" cy="2516040"/>
          </a:xfrm>
          <a:prstGeom prst="rect">
            <a:avLst/>
          </a:prstGeom>
          <a:ln w="0">
            <a:noFill/>
          </a:ln>
        </p:spPr>
      </p:pic>
      <p:pic>
        <p:nvPicPr>
          <p:cNvPr id="300" name="Picture 4" descr=""/>
          <p:cNvPicPr/>
          <p:nvPr/>
        </p:nvPicPr>
        <p:blipFill>
          <a:blip r:embed="rId2"/>
          <a:stretch/>
        </p:blipFill>
        <p:spPr>
          <a:xfrm>
            <a:off x="4935600" y="2089080"/>
            <a:ext cx="2840040" cy="2840040"/>
          </a:xfrm>
          <a:prstGeom prst="rect">
            <a:avLst/>
          </a:prstGeom>
          <a:ln w="0">
            <a:noFill/>
          </a:ln>
        </p:spPr>
      </p:pic>
      <p:sp>
        <p:nvSpPr>
          <p:cNvPr id="301" name="CustomShape 2"/>
          <p:cNvSpPr/>
          <p:nvPr/>
        </p:nvSpPr>
        <p:spPr>
          <a:xfrm>
            <a:off x="2973240" y="3325680"/>
            <a:ext cx="2840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2" name="CustomShape 3"/>
          <p:cNvSpPr/>
          <p:nvPr/>
        </p:nvSpPr>
        <p:spPr>
          <a:xfrm>
            <a:off x="1873080" y="3510000"/>
            <a:ext cx="107640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3" name="CustomShape 4"/>
          <p:cNvSpPr/>
          <p:nvPr/>
        </p:nvSpPr>
        <p:spPr>
          <a:xfrm>
            <a:off x="5276880" y="3514680"/>
            <a:ext cx="107784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4"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5" name="CustomShape 6"/>
          <p:cNvSpPr/>
          <p:nvPr/>
        </p:nvSpPr>
        <p:spPr>
          <a:xfrm>
            <a:off x="5197320" y="4143240"/>
            <a:ext cx="12366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06" name="CustomShape 7"/>
          <p:cNvSpPr/>
          <p:nvPr/>
        </p:nvSpPr>
        <p:spPr>
          <a:xfrm>
            <a:off x="457200" y="1125360"/>
            <a:ext cx="8467560" cy="168732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08" name="CustomShape 2"/>
          <p:cNvSpPr/>
          <p:nvPr/>
        </p:nvSpPr>
        <p:spPr>
          <a:xfrm>
            <a:off x="457200" y="1051200"/>
            <a:ext cx="8226360" cy="561348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98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98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98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98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98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09" name="Picture 2" descr="Chart, box and whisker chart&#10;&#10;Description automatically generated"/>
          <p:cNvPicPr/>
          <p:nvPr/>
        </p:nvPicPr>
        <p:blipFill>
          <a:blip r:embed="rId2"/>
          <a:stretch/>
        </p:blipFill>
        <p:spPr>
          <a:xfrm>
            <a:off x="1532520" y="2107440"/>
            <a:ext cx="4900320" cy="3258360"/>
          </a:xfrm>
          <a:prstGeom prst="rect">
            <a:avLst/>
          </a:prstGeom>
          <a:ln w="0">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308">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08">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08">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69" name="CustomShape 2"/>
          <p:cNvSpPr/>
          <p:nvPr/>
        </p:nvSpPr>
        <p:spPr>
          <a:xfrm>
            <a:off x="395280" y="1125360"/>
            <a:ext cx="8288280" cy="5540400"/>
          </a:xfrm>
          <a:prstGeom prst="rect">
            <a:avLst/>
          </a:prstGeom>
          <a:noFill/>
          <a:ln w="0">
            <a:noFill/>
          </a:ln>
        </p:spPr>
        <p:style>
          <a:lnRef idx="0"/>
          <a:fillRef idx="0"/>
          <a:effectRef idx="0"/>
          <a:fontRef idx="minor"/>
        </p:style>
        <p:txBody>
          <a:bodyPr lIns="90000" rIns="90000" tIns="45000" bIns="45000">
            <a:noAutofit/>
          </a:bodyPr>
          <a:p>
            <a:pPr marL="343080" indent="-3398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98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a:t>
            </a:r>
            <a:endParaRPr b="0" lang="en-AU" sz="2000" spc="-1" strike="noStrike">
              <a:latin typeface="Arial"/>
            </a:endParaRPr>
          </a:p>
          <a:p>
            <a:pPr lvl="1" marL="743040" indent="-2826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98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26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26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26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26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98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26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26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26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Content Placeholder 3" descr=""/>
          <p:cNvPicPr/>
          <p:nvPr/>
        </p:nvPicPr>
        <p:blipFill>
          <a:blip r:embed="rId1"/>
          <a:stretch/>
        </p:blipFill>
        <p:spPr>
          <a:xfrm>
            <a:off x="0" y="0"/>
            <a:ext cx="10118520" cy="6854760"/>
          </a:xfrm>
          <a:prstGeom prst="rect">
            <a:avLst/>
          </a:prstGeom>
          <a:ln w="0">
            <a:noFill/>
          </a:ln>
        </p:spPr>
      </p:pic>
      <p:sp>
        <p:nvSpPr>
          <p:cNvPr id="311"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2" name="CustomShape 2"/>
          <p:cNvSpPr/>
          <p:nvPr/>
        </p:nvSpPr>
        <p:spPr>
          <a:xfrm>
            <a:off x="4867560" y="1143000"/>
            <a:ext cx="48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Will generated up to 7 TB of image 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4" name="Content Placeholder 3" descr=""/>
          <p:cNvPicPr/>
          <p:nvPr/>
        </p:nvPicPr>
        <p:blipFill>
          <a:blip r:embed="rId1"/>
          <a:stretch/>
        </p:blipFill>
        <p:spPr>
          <a:xfrm>
            <a:off x="4608360" y="1251000"/>
            <a:ext cx="3489120" cy="3489120"/>
          </a:xfrm>
          <a:prstGeom prst="rect">
            <a:avLst/>
          </a:prstGeom>
          <a:ln w="0">
            <a:noFill/>
          </a:ln>
        </p:spPr>
      </p:pic>
      <p:pic>
        <p:nvPicPr>
          <p:cNvPr id="315" name="Picture 4" descr=""/>
          <p:cNvPicPr/>
          <p:nvPr/>
        </p:nvPicPr>
        <p:blipFill>
          <a:blip r:embed="rId2"/>
          <a:stretch/>
        </p:blipFill>
        <p:spPr>
          <a:xfrm>
            <a:off x="792000" y="1251000"/>
            <a:ext cx="3489120" cy="3489120"/>
          </a:xfrm>
          <a:prstGeom prst="rect">
            <a:avLst/>
          </a:prstGeom>
          <a:ln w="0">
            <a:noFill/>
          </a:ln>
        </p:spPr>
      </p:pic>
      <p:sp>
        <p:nvSpPr>
          <p:cNvPr id="316" name="CustomShape 2"/>
          <p:cNvSpPr/>
          <p:nvPr/>
        </p:nvSpPr>
        <p:spPr>
          <a:xfrm>
            <a:off x="800280" y="4943520"/>
            <a:ext cx="37321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17" name="CustomShape 3"/>
          <p:cNvSpPr/>
          <p:nvPr/>
        </p:nvSpPr>
        <p:spPr>
          <a:xfrm>
            <a:off x="4608360" y="4951440"/>
            <a:ext cx="431640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1193760" y="2585160"/>
            <a:ext cx="6983280" cy="105084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0" name="CustomShape 2"/>
          <p:cNvSpPr/>
          <p:nvPr/>
        </p:nvSpPr>
        <p:spPr>
          <a:xfrm>
            <a:off x="457200" y="1125360"/>
            <a:ext cx="8226360" cy="499752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0">
                                            <p:txEl>
                                              <p:pRg st="2" end="2"/>
                                            </p:txEl>
                                          </p:spTgt>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320">
                                            <p:txEl>
                                              <p:pRg st="3" end="3"/>
                                            </p:txEl>
                                          </p:spTgt>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2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2" name="Content Placeholder 4" descr=""/>
          <p:cNvPicPr/>
          <p:nvPr/>
        </p:nvPicPr>
        <p:blipFill>
          <a:blip r:embed="rId1"/>
          <a:stretch/>
        </p:blipFill>
        <p:spPr>
          <a:xfrm>
            <a:off x="457200" y="1728720"/>
            <a:ext cx="8226360" cy="3790800"/>
          </a:xfrm>
          <a:prstGeom prst="rect">
            <a:avLst/>
          </a:prstGeom>
          <a:ln w="0">
            <a:noFill/>
          </a:ln>
        </p:spPr>
      </p:pic>
      <p:sp>
        <p:nvSpPr>
          <p:cNvPr id="323" name="CustomShape 2"/>
          <p:cNvSpPr/>
          <p:nvPr/>
        </p:nvSpPr>
        <p:spPr>
          <a:xfrm>
            <a:off x="3816360" y="6345360"/>
            <a:ext cx="68184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58920" y="17002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5" name="Picture 3" descr=""/>
          <p:cNvPicPr/>
          <p:nvPr/>
        </p:nvPicPr>
        <p:blipFill>
          <a:blip r:embed="rId1"/>
          <a:stretch/>
        </p:blipFill>
        <p:spPr>
          <a:xfrm>
            <a:off x="2879640" y="2708280"/>
            <a:ext cx="3201840" cy="3201840"/>
          </a:xfrm>
          <a:prstGeom prst="rect">
            <a:avLst/>
          </a:prstGeom>
          <a:ln w="0">
            <a:noFill/>
          </a:ln>
        </p:spPr>
      </p:pic>
      <p:sp>
        <p:nvSpPr>
          <p:cNvPr id="326"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503280" y="1305000"/>
            <a:ext cx="8226360" cy="2481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29" name="CustomShape 2"/>
          <p:cNvSpPr/>
          <p:nvPr/>
        </p:nvSpPr>
        <p:spPr>
          <a:xfrm>
            <a:off x="250920" y="1314360"/>
            <a:ext cx="8226360" cy="499752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0" name="Picture 3" descr=""/>
          <p:cNvPicPr/>
          <p:nvPr/>
        </p:nvPicPr>
        <p:blipFill>
          <a:blip r:embed="rId1"/>
          <a:stretch/>
        </p:blipFill>
        <p:spPr>
          <a:xfrm>
            <a:off x="6408720" y="3789360"/>
            <a:ext cx="2571840" cy="25225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2" name="CustomShape 2"/>
          <p:cNvSpPr/>
          <p:nvPr/>
        </p:nvSpPr>
        <p:spPr>
          <a:xfrm flipH="1">
            <a:off x="788400" y="1125360"/>
            <a:ext cx="77374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3" name="Picture 4" descr=""/>
          <p:cNvPicPr/>
          <p:nvPr/>
        </p:nvPicPr>
        <p:blipFill>
          <a:blip r:embed="rId1"/>
          <a:stretch/>
        </p:blipFill>
        <p:spPr>
          <a:xfrm>
            <a:off x="1943280" y="2023920"/>
            <a:ext cx="4916520" cy="4084560"/>
          </a:xfrm>
          <a:prstGeom prst="rect">
            <a:avLst/>
          </a:prstGeom>
          <a:ln w="0">
            <a:noFill/>
          </a:ln>
        </p:spPr>
      </p:pic>
      <p:sp>
        <p:nvSpPr>
          <p:cNvPr id="334"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5"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36" name="CustomShape 5"/>
          <p:cNvSpPr/>
          <p:nvPr/>
        </p:nvSpPr>
        <p:spPr>
          <a:xfrm>
            <a:off x="1584360" y="2503440"/>
            <a:ext cx="317520" cy="8506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7"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38" name="CustomShape 7"/>
          <p:cNvSpPr/>
          <p:nvPr/>
        </p:nvSpPr>
        <p:spPr>
          <a:xfrm>
            <a:off x="1476360" y="3105000"/>
            <a:ext cx="425520" cy="392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9"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0"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1" name="CustomShape 10"/>
          <p:cNvSpPr/>
          <p:nvPr/>
        </p:nvSpPr>
        <p:spPr>
          <a:xfrm>
            <a:off x="990720" y="3611520"/>
            <a:ext cx="911160" cy="428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2"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3" name="CustomShape 12"/>
          <p:cNvSpPr/>
          <p:nvPr/>
        </p:nvSpPr>
        <p:spPr>
          <a:xfrm>
            <a:off x="1187280" y="4581360"/>
            <a:ext cx="714240" cy="182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4"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5" name="CustomShape 14"/>
          <p:cNvSpPr/>
          <p:nvPr/>
        </p:nvSpPr>
        <p:spPr>
          <a:xfrm flipV="1">
            <a:off x="1150920" y="4938120"/>
            <a:ext cx="750960" cy="500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6" name="CustomShape 15"/>
          <p:cNvSpPr/>
          <p:nvPr/>
        </p:nvSpPr>
        <p:spPr>
          <a:xfrm>
            <a:off x="4859280" y="6289560"/>
            <a:ext cx="43178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47" name="CustomShape 16"/>
          <p:cNvSpPr/>
          <p:nvPr/>
        </p:nvSpPr>
        <p:spPr>
          <a:xfrm>
            <a:off x="388800" y="6491160"/>
            <a:ext cx="40291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49" name="Picture 2" descr=""/>
          <p:cNvPicPr/>
          <p:nvPr/>
        </p:nvPicPr>
        <p:blipFill>
          <a:blip r:embed="rId1"/>
          <a:stretch/>
        </p:blipFill>
        <p:spPr>
          <a:xfrm>
            <a:off x="4578480" y="1160640"/>
            <a:ext cx="3548160" cy="1112760"/>
          </a:xfrm>
          <a:prstGeom prst="rect">
            <a:avLst/>
          </a:prstGeom>
          <a:ln w="0">
            <a:noFill/>
          </a:ln>
        </p:spPr>
      </p:pic>
      <p:sp>
        <p:nvSpPr>
          <p:cNvPr id="350"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1" name="CustomShape 3"/>
          <p:cNvSpPr/>
          <p:nvPr/>
        </p:nvSpPr>
        <p:spPr>
          <a:xfrm rot="16200000">
            <a:off x="4338360" y="1576440"/>
            <a:ext cx="11491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2"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3"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71" name="CustomShape 2"/>
          <p:cNvSpPr/>
          <p:nvPr/>
        </p:nvSpPr>
        <p:spPr>
          <a:xfrm>
            <a:off x="457200" y="1125360"/>
            <a:ext cx="8226360" cy="499752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5" name="Picture 2" descr=""/>
          <p:cNvPicPr/>
          <p:nvPr/>
        </p:nvPicPr>
        <p:blipFill>
          <a:blip r:embed="rId1"/>
          <a:stretch/>
        </p:blipFill>
        <p:spPr>
          <a:xfrm>
            <a:off x="4032360" y="1665360"/>
            <a:ext cx="4492440" cy="3713040"/>
          </a:xfrm>
          <a:prstGeom prst="rect">
            <a:avLst/>
          </a:prstGeom>
          <a:ln w="0">
            <a:noFill/>
          </a:ln>
        </p:spPr>
      </p:pic>
      <p:sp>
        <p:nvSpPr>
          <p:cNvPr id="356" name="CustomShape 2"/>
          <p:cNvSpPr/>
          <p:nvPr/>
        </p:nvSpPr>
        <p:spPr>
          <a:xfrm>
            <a:off x="457200" y="1341360"/>
            <a:ext cx="346392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57" name="CustomShape 3"/>
          <p:cNvSpPr/>
          <p:nvPr/>
        </p:nvSpPr>
        <p:spPr>
          <a:xfrm>
            <a:off x="3743280" y="2313000"/>
            <a:ext cx="1509480" cy="392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59" name="CustomShape 2"/>
          <p:cNvSpPr/>
          <p:nvPr/>
        </p:nvSpPr>
        <p:spPr>
          <a:xfrm>
            <a:off x="100440" y="1371600"/>
            <a:ext cx="346392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0" name="Picture 341" descr=""/>
          <p:cNvPicPr/>
          <p:nvPr/>
        </p:nvPicPr>
        <p:blipFill>
          <a:blip r:embed="rId1"/>
          <a:stretch/>
        </p:blipFill>
        <p:spPr>
          <a:xfrm>
            <a:off x="3648600" y="1326240"/>
            <a:ext cx="5399280" cy="3609720"/>
          </a:xfrm>
          <a:prstGeom prst="rect">
            <a:avLst/>
          </a:prstGeom>
          <a:ln w="0">
            <a:noFill/>
          </a:ln>
        </p:spPr>
      </p:pic>
      <p:sp>
        <p:nvSpPr>
          <p:cNvPr id="361" name="CustomShape 3"/>
          <p:cNvSpPr/>
          <p:nvPr/>
        </p:nvSpPr>
        <p:spPr>
          <a:xfrm flipV="1">
            <a:off x="2834640" y="2830680"/>
            <a:ext cx="1186920" cy="12783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2" name="CustomShape 4"/>
          <p:cNvSpPr/>
          <p:nvPr/>
        </p:nvSpPr>
        <p:spPr>
          <a:xfrm flipV="1">
            <a:off x="3291840" y="3746880"/>
            <a:ext cx="821160" cy="1369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3" name="CustomShape 5"/>
          <p:cNvSpPr/>
          <p:nvPr/>
        </p:nvSpPr>
        <p:spPr>
          <a:xfrm>
            <a:off x="4297680" y="5359680"/>
            <a:ext cx="42044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5" name="Picture 2" descr=""/>
          <p:cNvPicPr/>
          <p:nvPr/>
        </p:nvPicPr>
        <p:blipFill>
          <a:blip r:embed="rId1"/>
          <a:stretch/>
        </p:blipFill>
        <p:spPr>
          <a:xfrm>
            <a:off x="6708600" y="981000"/>
            <a:ext cx="2135160" cy="2135160"/>
          </a:xfrm>
          <a:prstGeom prst="rect">
            <a:avLst/>
          </a:prstGeom>
          <a:ln w="0">
            <a:noFill/>
          </a:ln>
        </p:spPr>
      </p:pic>
      <p:pic>
        <p:nvPicPr>
          <p:cNvPr id="366" name="Picture 3" descr=""/>
          <p:cNvPicPr/>
          <p:nvPr/>
        </p:nvPicPr>
        <p:blipFill>
          <a:blip r:embed="rId2"/>
          <a:stretch/>
        </p:blipFill>
        <p:spPr>
          <a:xfrm>
            <a:off x="6702480" y="3191040"/>
            <a:ext cx="2135160" cy="2136600"/>
          </a:xfrm>
          <a:prstGeom prst="rect">
            <a:avLst/>
          </a:prstGeom>
          <a:ln w="0">
            <a:noFill/>
          </a:ln>
        </p:spPr>
      </p:pic>
      <p:sp>
        <p:nvSpPr>
          <p:cNvPr id="367"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503280" y="1700280"/>
            <a:ext cx="8226360" cy="2481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
        <p:nvSpPr>
          <p:cNvPr id="369" name="CustomShape 2"/>
          <p:cNvSpPr/>
          <p:nvPr/>
        </p:nvSpPr>
        <p:spPr>
          <a:xfrm>
            <a:off x="2161080" y="5005800"/>
            <a:ext cx="514152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000000"/>
                </a:solidFill>
                <a:latin typeface="Arial"/>
                <a:ea typeface="DejaVu Sans"/>
              </a:rPr>
              <a:t>Datasets and slides: </a:t>
            </a:r>
            <a:r>
              <a:rPr b="0" lang="en-AU" sz="1800" spc="-1" strike="noStrike" u="sng">
                <a:solidFill>
                  <a:srgbClr val="009999"/>
                </a:solidFill>
                <a:uFillTx/>
                <a:latin typeface="Arial"/>
                <a:ea typeface="DejaVu Sans"/>
                <a:hlinkClick r:id="rId1"/>
              </a:rPr>
              <a:t>http://bit.do/ML-Imaging-WS</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1" name="Picture 3" descr=""/>
          <p:cNvPicPr/>
          <p:nvPr/>
        </p:nvPicPr>
        <p:blipFill>
          <a:blip r:embed="rId1"/>
          <a:stretch/>
        </p:blipFill>
        <p:spPr>
          <a:xfrm>
            <a:off x="6048360" y="1706400"/>
            <a:ext cx="2741400" cy="2743200"/>
          </a:xfrm>
          <a:prstGeom prst="rect">
            <a:avLst/>
          </a:prstGeom>
          <a:ln w="0">
            <a:noFill/>
          </a:ln>
        </p:spPr>
      </p:pic>
      <p:sp>
        <p:nvSpPr>
          <p:cNvPr id="372" name="CustomShape 2"/>
          <p:cNvSpPr/>
          <p:nvPr/>
        </p:nvSpPr>
        <p:spPr>
          <a:xfrm>
            <a:off x="5403960" y="6532560"/>
            <a:ext cx="40291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3" name="CustomShape 3"/>
          <p:cNvSpPr/>
          <p:nvPr/>
        </p:nvSpPr>
        <p:spPr>
          <a:xfrm>
            <a:off x="179280" y="1130400"/>
            <a:ext cx="579420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4" name="CustomShape 4"/>
          <p:cNvSpPr/>
          <p:nvPr/>
        </p:nvSpPr>
        <p:spPr>
          <a:xfrm>
            <a:off x="6066000" y="1009800"/>
            <a:ext cx="16160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5" name="CustomShape 5"/>
          <p:cNvSpPr/>
          <p:nvPr/>
        </p:nvSpPr>
        <p:spPr>
          <a:xfrm>
            <a:off x="7020000" y="1298520"/>
            <a:ext cx="11491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6" name="CustomShape 6"/>
          <p:cNvSpPr/>
          <p:nvPr/>
        </p:nvSpPr>
        <p:spPr>
          <a:xfrm>
            <a:off x="8028000" y="888840"/>
            <a:ext cx="14018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77" name="CustomShape 7"/>
          <p:cNvSpPr/>
          <p:nvPr/>
        </p:nvSpPr>
        <p:spPr>
          <a:xfrm flipH="1">
            <a:off x="8492760" y="1195560"/>
            <a:ext cx="104760" cy="623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8" name="CustomShape 8"/>
          <p:cNvSpPr/>
          <p:nvPr/>
        </p:nvSpPr>
        <p:spPr>
          <a:xfrm flipH="1">
            <a:off x="7053480" y="1606680"/>
            <a:ext cx="681120" cy="10270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9" name="CustomShape 9"/>
          <p:cNvSpPr/>
          <p:nvPr/>
        </p:nvSpPr>
        <p:spPr>
          <a:xfrm>
            <a:off x="6624720" y="1298520"/>
            <a:ext cx="239760" cy="1155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0" name="CustomShape 10"/>
          <p:cNvSpPr/>
          <p:nvPr/>
        </p:nvSpPr>
        <p:spPr>
          <a:xfrm flipH="1" flipV="1">
            <a:off x="7681320" y="4038120"/>
            <a:ext cx="228600" cy="5713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2" name="CustomShape 12"/>
          <p:cNvSpPr/>
          <p:nvPr/>
        </p:nvSpPr>
        <p:spPr>
          <a:xfrm flipH="1">
            <a:off x="6081120" y="4716360"/>
            <a:ext cx="15778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3" name="CustomShape 13"/>
          <p:cNvSpPr/>
          <p:nvPr/>
        </p:nvSpPr>
        <p:spPr>
          <a:xfrm flipV="1">
            <a:off x="6443640" y="3961800"/>
            <a:ext cx="268200" cy="8427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5" name="CustomShape 2"/>
          <p:cNvSpPr/>
          <p:nvPr/>
        </p:nvSpPr>
        <p:spPr>
          <a:xfrm>
            <a:off x="287280" y="1268280"/>
            <a:ext cx="605628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6" name="Picture 3" descr=""/>
          <p:cNvPicPr/>
          <p:nvPr/>
        </p:nvPicPr>
        <p:blipFill>
          <a:blip r:embed="rId1"/>
          <a:stretch/>
        </p:blipFill>
        <p:spPr>
          <a:xfrm>
            <a:off x="6275520" y="1184400"/>
            <a:ext cx="2577960" cy="2641680"/>
          </a:xfrm>
          <a:prstGeom prst="rect">
            <a:avLst/>
          </a:prstGeom>
          <a:ln w="0">
            <a:noFill/>
          </a:ln>
        </p:spPr>
      </p:pic>
      <p:pic>
        <p:nvPicPr>
          <p:cNvPr id="387" name="Picture 4" descr=""/>
          <p:cNvPicPr/>
          <p:nvPr/>
        </p:nvPicPr>
        <p:blipFill>
          <a:blip r:embed="rId2"/>
          <a:stretch/>
        </p:blipFill>
        <p:spPr>
          <a:xfrm>
            <a:off x="6275520" y="3933720"/>
            <a:ext cx="2577960" cy="26557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89" name="Picture 1" descr=""/>
          <p:cNvPicPr/>
          <p:nvPr/>
        </p:nvPicPr>
        <p:blipFill>
          <a:blip r:embed="rId1"/>
          <a:stretch/>
        </p:blipFill>
        <p:spPr>
          <a:xfrm>
            <a:off x="611280" y="1052640"/>
            <a:ext cx="2085840" cy="5494320"/>
          </a:xfrm>
          <a:prstGeom prst="rect">
            <a:avLst/>
          </a:prstGeom>
          <a:ln w="0">
            <a:noFill/>
          </a:ln>
        </p:spPr>
      </p:pic>
      <p:sp>
        <p:nvSpPr>
          <p:cNvPr id="390" name="CustomShape 2"/>
          <p:cNvSpPr/>
          <p:nvPr/>
        </p:nvSpPr>
        <p:spPr>
          <a:xfrm>
            <a:off x="2951280" y="981000"/>
            <a:ext cx="562428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0720" y="8100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2" name="CustomShape 2"/>
          <p:cNvSpPr/>
          <p:nvPr/>
        </p:nvSpPr>
        <p:spPr>
          <a:xfrm>
            <a:off x="533520" y="858960"/>
            <a:ext cx="853596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2600">
              <a:lnSpc>
                <a:spcPct val="100000"/>
              </a:lnSpc>
              <a:buClr>
                <a:srgbClr val="000000"/>
              </a:buClr>
              <a:buFont typeface="Arial"/>
              <a:buChar char="•"/>
            </a:pPr>
            <a:r>
              <a:rPr b="0" lang="en-US" sz="1800" spc="-1" strike="noStrike">
                <a:solidFill>
                  <a:srgbClr val="000000"/>
                </a:solidFill>
                <a:latin typeface="Arial"/>
                <a:ea typeface="DejaVu Sans"/>
              </a:rPr>
              <a:t>In Settings, select only Mean statistics,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260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2600">
              <a:lnSpc>
                <a:spcPct val="100000"/>
              </a:lnSpc>
              <a:buClr>
                <a:srgbClr val="000000"/>
              </a:buClr>
              <a:buFont typeface="Arial"/>
              <a:buChar char="•"/>
            </a:pPr>
            <a:r>
              <a:rPr b="0" lang="en-US" sz="1800" spc="-1" strike="noStrike">
                <a:solidFill>
                  <a:srgbClr val="000000"/>
                </a:solidFill>
                <a:latin typeface="Arial"/>
                <a:ea typeface="DejaVu Sans"/>
              </a:rPr>
              <a:t>In Setting,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260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3" name="Picture 2" descr=""/>
          <p:cNvPicPr/>
          <p:nvPr/>
        </p:nvPicPr>
        <p:blipFill>
          <a:blip r:embed="rId1"/>
          <a:stretch/>
        </p:blipFill>
        <p:spPr>
          <a:xfrm>
            <a:off x="6516720" y="858960"/>
            <a:ext cx="2417760" cy="24177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5" name="CustomShape 2"/>
          <p:cNvSpPr/>
          <p:nvPr/>
        </p:nvSpPr>
        <p:spPr>
          <a:xfrm>
            <a:off x="503280" y="1057320"/>
            <a:ext cx="795348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6" name="CustomShape 3"/>
          <p:cNvSpPr/>
          <p:nvPr/>
        </p:nvSpPr>
        <p:spPr>
          <a:xfrm>
            <a:off x="5041800" y="2975040"/>
            <a:ext cx="212760" cy="2142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7" name="CustomShape 4"/>
          <p:cNvSpPr/>
          <p:nvPr/>
        </p:nvSpPr>
        <p:spPr>
          <a:xfrm>
            <a:off x="6645240" y="3192480"/>
            <a:ext cx="212760" cy="2127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8" name="CustomShape 5"/>
          <p:cNvSpPr/>
          <p:nvPr/>
        </p:nvSpPr>
        <p:spPr>
          <a:xfrm>
            <a:off x="6265800" y="2692440"/>
            <a:ext cx="212760" cy="2127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9" name="CustomShape 6"/>
          <p:cNvSpPr/>
          <p:nvPr/>
        </p:nvSpPr>
        <p:spPr>
          <a:xfrm>
            <a:off x="5907240" y="3943440"/>
            <a:ext cx="212760" cy="2127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7"/>
          <p:cNvSpPr/>
          <p:nvPr/>
        </p:nvSpPr>
        <p:spPr>
          <a:xfrm>
            <a:off x="4929120" y="4487760"/>
            <a:ext cx="212760" cy="2127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8"/>
          <p:cNvSpPr/>
          <p:nvPr/>
        </p:nvSpPr>
        <p:spPr>
          <a:xfrm>
            <a:off x="6710400" y="4159080"/>
            <a:ext cx="212760" cy="2127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9"/>
          <p:cNvSpPr/>
          <p:nvPr/>
        </p:nvSpPr>
        <p:spPr>
          <a:xfrm>
            <a:off x="5864400" y="3346560"/>
            <a:ext cx="212760" cy="2127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10"/>
          <p:cNvSpPr/>
          <p:nvPr/>
        </p:nvSpPr>
        <p:spPr>
          <a:xfrm>
            <a:off x="8066160" y="3551400"/>
            <a:ext cx="212760" cy="2127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11"/>
          <p:cNvSpPr/>
          <p:nvPr/>
        </p:nvSpPr>
        <p:spPr>
          <a:xfrm>
            <a:off x="5815080" y="1989000"/>
            <a:ext cx="212760" cy="2127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12"/>
          <p:cNvSpPr/>
          <p:nvPr/>
        </p:nvSpPr>
        <p:spPr>
          <a:xfrm>
            <a:off x="5214960" y="3701880"/>
            <a:ext cx="212760" cy="2127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07" name="CustomShape 14"/>
          <p:cNvSpPr/>
          <p:nvPr/>
        </p:nvSpPr>
        <p:spPr>
          <a:xfrm>
            <a:off x="4492800" y="2336760"/>
            <a:ext cx="3544920" cy="294156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09" name="CustomShape 2"/>
          <p:cNvSpPr/>
          <p:nvPr/>
        </p:nvSpPr>
        <p:spPr>
          <a:xfrm>
            <a:off x="250920" y="1413000"/>
            <a:ext cx="5181480" cy="4478760"/>
          </a:xfrm>
          <a:prstGeom prst="rect">
            <a:avLst/>
          </a:prstGeom>
          <a:noFill/>
          <a:ln w="0">
            <a:noFill/>
          </a:ln>
        </p:spPr>
        <p:style>
          <a:lnRef idx="0"/>
          <a:fillRef idx="0"/>
          <a:effectRef idx="0"/>
          <a:fontRef idx="minor"/>
        </p:style>
        <p:txBody>
          <a:bodyPr lIns="90000" rIns="90000" tIns="45000" bIns="45000">
            <a:spAutoFit/>
          </a:bodyPr>
          <a:p>
            <a:pPr marL="343080" indent="-33984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984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984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marL="343080" indent="-339840">
              <a:lnSpc>
                <a:spcPct val="100000"/>
              </a:lnSpc>
              <a:buClr>
                <a:srgbClr val="000000"/>
              </a:buClr>
              <a:buFont typeface="StarSymbol"/>
              <a:buAutoNum type="alphaLcParenR"/>
            </a:pPr>
            <a:r>
              <a:rPr b="0" lang="en-US" sz="1800" spc="-1" strike="noStrike">
                <a:solidFill>
                  <a:srgbClr val="000000"/>
                </a:solidFill>
                <a:latin typeface="Arial"/>
                <a:ea typeface="DejaVu Sans"/>
              </a:rPr>
              <a:t>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0" name="Picture 4" descr=""/>
          <p:cNvPicPr/>
          <p:nvPr/>
        </p:nvPicPr>
        <p:blipFill>
          <a:blip r:embed="rId1"/>
          <a:stretch/>
        </p:blipFill>
        <p:spPr>
          <a:xfrm>
            <a:off x="5435640" y="1413000"/>
            <a:ext cx="3568680" cy="3489120"/>
          </a:xfrm>
          <a:prstGeom prst="rect">
            <a:avLst/>
          </a:prstGeom>
          <a:ln w="0">
            <a:noFill/>
          </a:ln>
        </p:spPr>
      </p:pic>
      <p:sp>
        <p:nvSpPr>
          <p:cNvPr id="411" name="CustomShape 3"/>
          <p:cNvSpPr/>
          <p:nvPr/>
        </p:nvSpPr>
        <p:spPr>
          <a:xfrm>
            <a:off x="250920" y="5401800"/>
            <a:ext cx="875340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6360" cy="58798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98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3" name="CustomShape 2"/>
          <p:cNvSpPr/>
          <p:nvPr/>
        </p:nvSpPr>
        <p:spPr>
          <a:xfrm>
            <a:off x="755640" y="1125360"/>
            <a:ext cx="647676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4" name="Picture 2" descr=""/>
          <p:cNvPicPr/>
          <p:nvPr/>
        </p:nvPicPr>
        <p:blipFill>
          <a:blip r:embed="rId1"/>
          <a:stretch/>
        </p:blipFill>
        <p:spPr>
          <a:xfrm>
            <a:off x="7236000" y="1160640"/>
            <a:ext cx="1789200" cy="52052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6" name="CustomShape 2"/>
          <p:cNvSpPr/>
          <p:nvPr/>
        </p:nvSpPr>
        <p:spPr>
          <a:xfrm>
            <a:off x="457200" y="944640"/>
            <a:ext cx="827712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984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503280" y="1305000"/>
            <a:ext cx="8226360" cy="2481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19" name="CustomShape 2"/>
          <p:cNvSpPr/>
          <p:nvPr/>
        </p:nvSpPr>
        <p:spPr>
          <a:xfrm>
            <a:off x="457200" y="1125360"/>
            <a:ext cx="8226360" cy="49975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1044720" y="2602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1" name="CustomShape 2"/>
          <p:cNvSpPr/>
          <p:nvPr/>
        </p:nvSpPr>
        <p:spPr>
          <a:xfrm>
            <a:off x="288000" y="936000"/>
            <a:ext cx="867672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2" name="Picture 4" descr=""/>
          <p:cNvPicPr/>
          <p:nvPr/>
        </p:nvPicPr>
        <p:blipFill>
          <a:blip r:embed="rId1"/>
          <a:stretch/>
        </p:blipFill>
        <p:spPr>
          <a:xfrm>
            <a:off x="5867280" y="152280"/>
            <a:ext cx="3157560" cy="248112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4" name="CustomShape 2"/>
          <p:cNvSpPr/>
          <p:nvPr/>
        </p:nvSpPr>
        <p:spPr>
          <a:xfrm>
            <a:off x="457200" y="1009800"/>
            <a:ext cx="8226360" cy="499752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98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98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98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6" name="CustomShape 2"/>
          <p:cNvSpPr/>
          <p:nvPr/>
        </p:nvSpPr>
        <p:spPr>
          <a:xfrm>
            <a:off x="457200" y="1009800"/>
            <a:ext cx="8226360" cy="49975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26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3560" cy="561348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7320" y="2276640"/>
            <a:ext cx="68040" cy="6804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3320" y="2492280"/>
            <a:ext cx="68040" cy="6804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9680" y="2565360"/>
            <a:ext cx="68040" cy="6804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7680" y="285264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20400" y="314172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5680" y="278136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4400" y="278136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8040" y="306864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60040" y="206064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4760" y="314172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3680" y="342900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200040" y="198900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5680" y="3573360"/>
            <a:ext cx="68040" cy="6804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80760" y="2205000"/>
            <a:ext cx="68040" cy="6804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4760" y="2060640"/>
            <a:ext cx="68040" cy="6804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8400" y="2276640"/>
            <a:ext cx="68040" cy="6804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2040" y="1844640"/>
            <a:ext cx="68040" cy="6804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8400" y="1844640"/>
            <a:ext cx="68040" cy="6804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9120" y="2492280"/>
            <a:ext cx="68040" cy="6804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5680" y="2205000"/>
            <a:ext cx="68040" cy="6804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8760" y="2637000"/>
            <a:ext cx="68040" cy="6804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7120" y="2924280"/>
            <a:ext cx="68040" cy="6804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6400" y="2997360"/>
            <a:ext cx="68040" cy="6804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3120" y="3141720"/>
            <a:ext cx="68040" cy="6804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2400" y="2637000"/>
            <a:ext cx="68040" cy="6804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nodeType="clickEffect" fill="hold">
                      <p:stCondLst>
                        <p:cond delay="indefinite"/>
                      </p:stCondLst>
                      <p:childTnLst>
                        <p:par>
                          <p:cTn id="28" nodeType="withEffect"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nodeType="clickEffect" fill="hold">
                      <p:stCondLst>
                        <p:cond delay="indefinite"/>
                      </p:stCondLst>
                      <p:childTnLst>
                        <p:par>
                          <p:cTn id="36" nodeType="withEffect"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nodeType="clickEffect" fill="hold">
                      <p:stCondLst>
                        <p:cond delay="indefinite"/>
                      </p:stCondLst>
                      <p:childTnLst>
                        <p:par>
                          <p:cTn id="42" nodeType="withEffect"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nodeType="clickEffect" fill="hold">
                      <p:stCondLst>
                        <p:cond delay="indefinite"/>
                      </p:stCondLst>
                      <p:childTnLst>
                        <p:par>
                          <p:cTn id="46" nodeType="withEffect"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04" name="CustomShape 1"/>
          <p:cNvSpPr/>
          <p:nvPr/>
        </p:nvSpPr>
        <p:spPr>
          <a:xfrm>
            <a:off x="457200" y="27468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05" name="CustomShape 2"/>
          <p:cNvSpPr/>
          <p:nvPr/>
        </p:nvSpPr>
        <p:spPr>
          <a:xfrm>
            <a:off x="457200" y="1125360"/>
            <a:ext cx="8226360" cy="4997520"/>
          </a:xfrm>
          <a:prstGeom prst="rect">
            <a:avLst/>
          </a:prstGeom>
          <a:noFill/>
          <a:ln w="0">
            <a:noFill/>
          </a:ln>
        </p:spPr>
        <p:style>
          <a:lnRef idx="0"/>
          <a:fillRef idx="0"/>
          <a:effectRef idx="0"/>
          <a:fontRef idx="minor"/>
        </p:style>
      </p:sp>
      <p:sp>
        <p:nvSpPr>
          <p:cNvPr id="206" name="CustomShape 3"/>
          <p:cNvSpPr/>
          <p:nvPr/>
        </p:nvSpPr>
        <p:spPr>
          <a:xfrm>
            <a:off x="660240" y="929520"/>
            <a:ext cx="3571200" cy="499752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07" name="CustomShape 4"/>
          <p:cNvSpPr/>
          <p:nvPr/>
        </p:nvSpPr>
        <p:spPr>
          <a:xfrm>
            <a:off x="4866840" y="929520"/>
            <a:ext cx="3571200" cy="4997520"/>
          </a:xfrm>
          <a:prstGeom prst="rect">
            <a:avLst/>
          </a:prstGeom>
          <a:noFill/>
          <a:ln w="0">
            <a:noFill/>
          </a:ln>
        </p:spPr>
        <p:style>
          <a:lnRef idx="0"/>
          <a:fillRef idx="0"/>
          <a:effectRef idx="0"/>
          <a:fontRef idx="minor"/>
        </p:style>
        <p:txBody>
          <a:bodyPr lIns="90000" rIns="90000" tIns="45000" bIns="45000">
            <a:noAutofit/>
          </a:bodyPr>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98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08" name="Picture 2" descr=""/>
          <p:cNvPicPr/>
          <p:nvPr/>
        </p:nvPicPr>
        <p:blipFill>
          <a:blip r:embed="rId1"/>
          <a:stretch/>
        </p:blipFill>
        <p:spPr>
          <a:xfrm>
            <a:off x="1082160" y="1414080"/>
            <a:ext cx="2241720" cy="1896120"/>
          </a:xfrm>
          <a:prstGeom prst="rect">
            <a:avLst/>
          </a:prstGeom>
          <a:ln w="0">
            <a:noFill/>
          </a:ln>
        </p:spPr>
      </p:pic>
      <p:sp>
        <p:nvSpPr>
          <p:cNvPr id="209" name="CustomShape 5"/>
          <p:cNvSpPr/>
          <p:nvPr/>
        </p:nvSpPr>
        <p:spPr>
          <a:xfrm>
            <a:off x="965880" y="3386160"/>
            <a:ext cx="25041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10" name="Picture 7" descr="A picture containing chart&#10;&#10;Description automatically generated"/>
          <p:cNvPicPr/>
          <p:nvPr/>
        </p:nvPicPr>
        <p:blipFill>
          <a:blip r:embed="rId2"/>
          <a:stretch/>
        </p:blipFill>
        <p:spPr>
          <a:xfrm>
            <a:off x="1094400" y="4346280"/>
            <a:ext cx="2241720" cy="1896120"/>
          </a:xfrm>
          <a:prstGeom prst="rect">
            <a:avLst/>
          </a:prstGeom>
          <a:ln w="0">
            <a:noFill/>
          </a:ln>
        </p:spPr>
      </p:pic>
      <p:sp>
        <p:nvSpPr>
          <p:cNvPr id="211" name="CustomShape 6"/>
          <p:cNvSpPr/>
          <p:nvPr/>
        </p:nvSpPr>
        <p:spPr>
          <a:xfrm>
            <a:off x="5195160" y="3386160"/>
            <a:ext cx="38674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12" name="CustomShape 7"/>
          <p:cNvSpPr/>
          <p:nvPr/>
        </p:nvSpPr>
        <p:spPr>
          <a:xfrm>
            <a:off x="997560" y="6213960"/>
            <a:ext cx="38674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13" name="Picture 10" descr="A picture containing text, colorful, bird, yellow&#10;&#10;Description automatically generated"/>
          <p:cNvPicPr/>
          <p:nvPr/>
        </p:nvPicPr>
        <p:blipFill>
          <a:blip r:embed="rId3"/>
          <a:stretch/>
        </p:blipFill>
        <p:spPr>
          <a:xfrm>
            <a:off x="5303880" y="1400400"/>
            <a:ext cx="2241720" cy="1896120"/>
          </a:xfrm>
          <a:prstGeom prst="rect">
            <a:avLst/>
          </a:prstGeom>
          <a:ln w="0">
            <a:noFill/>
          </a:ln>
        </p:spPr>
      </p:pic>
      <p:sp>
        <p:nvSpPr>
          <p:cNvPr id="214" name="CustomShape 8"/>
          <p:cNvSpPr/>
          <p:nvPr/>
        </p:nvSpPr>
        <p:spPr>
          <a:xfrm>
            <a:off x="5195160" y="6213960"/>
            <a:ext cx="38674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15" name="Picture 13" descr="A picture containing silhouette, outdoor object&#10;&#10;Description automatically generated"/>
          <p:cNvPicPr/>
          <p:nvPr/>
        </p:nvPicPr>
        <p:blipFill>
          <a:blip r:embed="rId4"/>
          <a:stretch/>
        </p:blipFill>
        <p:spPr>
          <a:xfrm>
            <a:off x="5301000" y="4340160"/>
            <a:ext cx="2160000" cy="1827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58920" y="2847960"/>
            <a:ext cx="8226360" cy="774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An image is pixels</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457200" y="274320"/>
            <a:ext cx="8229600" cy="777960"/>
          </a:xfrm>
          <a:prstGeom prst="rect">
            <a:avLst/>
          </a:prstGeom>
          <a:noFill/>
          <a:ln w="0">
            <a:noFill/>
          </a:ln>
        </p:spPr>
        <p:txBody>
          <a:bodyPr anchor="ctr">
            <a:noAutofit/>
          </a:bodyPr>
          <a:p>
            <a:pPr marL="216000" indent="-216000" algn="ctr">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latin typeface="Arial"/>
              </a:rPr>
              <a:t>I</a:t>
            </a:r>
            <a:r>
              <a:rPr b="0" lang="en-AU" sz="4400" spc="-1" strike="noStrike">
                <a:latin typeface="Arial"/>
              </a:rPr>
              <a:t>m</a:t>
            </a:r>
            <a:r>
              <a:rPr b="0" lang="en-AU" sz="4400" spc="-1" strike="noStrike">
                <a:latin typeface="Arial"/>
              </a:rPr>
              <a:t>a</a:t>
            </a:r>
            <a:r>
              <a:rPr b="0" lang="en-AU" sz="4400" spc="-1" strike="noStrike">
                <a:latin typeface="Arial"/>
              </a:rPr>
              <a:t>g</a:t>
            </a:r>
            <a:r>
              <a:rPr b="0" lang="en-AU" sz="4400" spc="-1" strike="noStrike">
                <a:latin typeface="Arial"/>
              </a:rPr>
              <a:t>e</a:t>
            </a:r>
            <a:r>
              <a:rPr b="0" lang="en-AU" sz="4400" spc="-1" strike="noStrike">
                <a:latin typeface="Arial"/>
              </a:rPr>
              <a:t> </a:t>
            </a:r>
            <a:r>
              <a:rPr b="0" lang="en-AU" sz="4400" spc="-1" strike="noStrike">
                <a:latin typeface="Arial"/>
              </a:rPr>
              <a:t>B</a:t>
            </a:r>
            <a:r>
              <a:rPr b="0" lang="en-AU" sz="4400" spc="-1" strike="noStrike">
                <a:latin typeface="Arial"/>
              </a:rPr>
              <a:t>a</a:t>
            </a:r>
            <a:r>
              <a:rPr b="0" lang="en-AU" sz="4400" spc="-1" strike="noStrike">
                <a:latin typeface="Arial"/>
              </a:rPr>
              <a:t>s</a:t>
            </a:r>
            <a:r>
              <a:rPr b="0" lang="en-AU" sz="4400" spc="-1" strike="noStrike">
                <a:latin typeface="Arial"/>
              </a:rPr>
              <a:t>i</a:t>
            </a:r>
            <a:r>
              <a:rPr b="0" lang="en-AU" sz="4400" spc="-1" strike="noStrike">
                <a:latin typeface="Arial"/>
              </a:rPr>
              <a:t>c</a:t>
            </a:r>
            <a:r>
              <a:rPr b="0" lang="en-AU" sz="4400" spc="-1" strike="noStrike">
                <a:latin typeface="Arial"/>
              </a:rPr>
              <a:t>s</a:t>
            </a:r>
            <a:r>
              <a:rPr b="0" lang="en-AU" sz="4400" spc="-1" strike="noStrike">
                <a:latin typeface="Arial"/>
              </a:rPr>
              <a:t>: </a:t>
            </a:r>
            <a:r>
              <a:rPr b="0" lang="en-AU" sz="4400" spc="-1" strike="noStrike">
                <a:latin typeface="Arial"/>
              </a:rPr>
              <a:t>P</a:t>
            </a:r>
            <a:r>
              <a:rPr b="0" lang="en-AU" sz="4400" spc="-1" strike="noStrike">
                <a:latin typeface="Arial"/>
              </a:rPr>
              <a:t>i</a:t>
            </a:r>
            <a:r>
              <a:rPr b="0" lang="en-AU" sz="4400" spc="-1" strike="noStrike">
                <a:latin typeface="Arial"/>
              </a:rPr>
              <a:t>x</a:t>
            </a:r>
            <a:r>
              <a:rPr b="0" lang="en-AU" sz="4400" spc="-1" strike="noStrike">
                <a:latin typeface="Arial"/>
              </a:rPr>
              <a:t>e</a:t>
            </a:r>
            <a:r>
              <a:rPr b="0" lang="en-AU" sz="4400" spc="-1" strike="noStrike">
                <a:latin typeface="Arial"/>
              </a:rPr>
              <a:t>l</a:t>
            </a:r>
            <a:r>
              <a:rPr b="0" lang="en-AU" sz="4400" spc="-1" strike="noStrike">
                <a:latin typeface="Arial"/>
              </a:rPr>
              <a:t>s</a:t>
            </a:r>
            <a:endParaRPr b="0" lang="en-AU" sz="4400" spc="-1" strike="noStrike">
              <a:latin typeface="Arial"/>
            </a:endParaRPr>
          </a:p>
        </p:txBody>
      </p:sp>
      <p:sp>
        <p:nvSpPr>
          <p:cNvPr id="218" name="TextShape 2"/>
          <p:cNvSpPr txBox="1"/>
          <p:nvPr/>
        </p:nvSpPr>
        <p:spPr>
          <a:xfrm>
            <a:off x="394920" y="1260000"/>
            <a:ext cx="8435880" cy="5400000"/>
          </a:xfrm>
          <a:prstGeom prst="rect">
            <a:avLst/>
          </a:prstGeom>
          <a:noFill/>
          <a:ln w="0">
            <a:noFill/>
          </a:ln>
        </p:spPr>
        <p:txBody>
          <a:bodyPr>
            <a:normAutofit/>
          </a:bodyPr>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An image is made up of a rectangular array of dots called </a:t>
            </a:r>
            <a:r>
              <a:rPr b="1" lang="en-AU" sz="2000" spc="-1" strike="noStrike">
                <a:latin typeface="Arial"/>
              </a:rPr>
              <a:t>pixels</a:t>
            </a: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Each pixel has a value in the </a:t>
            </a:r>
            <a:r>
              <a:rPr b="1" lang="en-AU" sz="2000" spc="-1" strike="noStrike">
                <a:latin typeface="Arial"/>
              </a:rPr>
              <a:t>range 0 to 2</a:t>
            </a:r>
            <a:r>
              <a:rPr b="1" lang="en-AU" sz="2000" spc="-1" strike="noStrike" baseline="30000">
                <a:latin typeface="Arial"/>
              </a:rPr>
              <a:t>n</a:t>
            </a:r>
            <a:r>
              <a:rPr b="1" lang="en-AU" sz="2000" spc="-1" strike="noStrike">
                <a:latin typeface="Arial"/>
              </a:rPr>
              <a:t> -1</a:t>
            </a:r>
            <a:r>
              <a:rPr b="0" lang="en-AU" sz="2000" spc="-1" strike="noStrike">
                <a:latin typeface="Arial"/>
              </a:rPr>
              <a:t> for some integer n</a:t>
            </a: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Typically, </a:t>
            </a:r>
            <a:r>
              <a:rPr b="1" lang="en-AU" sz="2000" spc="-1" strike="noStrike">
                <a:latin typeface="Arial"/>
              </a:rPr>
              <a:t>n might be 8, 16 or 24</a:t>
            </a:r>
            <a:r>
              <a:rPr b="0" lang="en-AU" sz="2000" spc="-1" strike="noStrike">
                <a:latin typeface="Arial"/>
              </a:rPr>
              <a:t> (8 bit, 16 bit or 24 bit)</a:t>
            </a: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        </a:t>
            </a:r>
            <a:r>
              <a:rPr b="0" lang="en-AU" sz="2000" spc="-1" strike="noStrike">
                <a:latin typeface="Arial"/>
              </a:rPr>
              <a:t>correspond to 0..255, 0..65535, 0..16777215</a:t>
            </a: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A bright pixel would have a high value, e.g. 255</a:t>
            </a: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A dark pixel would have a low value, e.g. 0</a:t>
            </a: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latin typeface="Arial"/>
              </a:rPr>
              <a:t>Colour</a:t>
            </a:r>
            <a:r>
              <a:rPr b="0" lang="en-AU" sz="2000" spc="-1" strike="noStrike">
                <a:latin typeface="Arial"/>
              </a:rPr>
              <a:t> is usually represented as triples of numbers. </a:t>
            </a:r>
            <a:endParaRPr b="0" lang="en-AU" sz="2000" spc="-1" strike="noStrike">
              <a:latin typeface="Arial"/>
            </a:endParaRPr>
          </a:p>
          <a:p>
            <a:pPr marL="432000" indent="-324000">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For instance, in </a:t>
            </a:r>
            <a:r>
              <a:rPr b="1" lang="en-AU" sz="2000" spc="-1" strike="noStrike">
                <a:solidFill>
                  <a:srgbClr val="ff0000"/>
                </a:solidFill>
                <a:latin typeface="Arial"/>
              </a:rPr>
              <a:t>R</a:t>
            </a:r>
            <a:r>
              <a:rPr b="1" lang="en-AU" sz="2000" spc="-1" strike="noStrike">
                <a:solidFill>
                  <a:srgbClr val="99cc00"/>
                </a:solidFill>
                <a:latin typeface="Arial"/>
              </a:rPr>
              <a:t>G</a:t>
            </a:r>
            <a:r>
              <a:rPr b="1" lang="en-AU" sz="2000" spc="-1" strike="noStrike">
                <a:solidFill>
                  <a:srgbClr val="333399"/>
                </a:solidFill>
                <a:latin typeface="Arial"/>
              </a:rPr>
              <a:t>B</a:t>
            </a:r>
            <a:r>
              <a:rPr b="0" lang="en-AU" sz="2000" spc="-1" strike="noStrike">
                <a:latin typeface="Arial"/>
              </a:rPr>
              <a:t> format the triple (255,255,0) would represent </a:t>
            </a:r>
            <a:r>
              <a:rPr b="0" lang="en-AU" sz="2000" spc="-1" strike="noStrike">
                <a:latin typeface="Arial"/>
              </a:rPr>
              <a:t>maximum brightness </a:t>
            </a:r>
            <a:r>
              <a:rPr b="1" lang="en-AU" sz="2000" spc="-1" strike="noStrike">
                <a:solidFill>
                  <a:srgbClr val="ff0000"/>
                </a:solidFill>
                <a:latin typeface="Arial"/>
              </a:rPr>
              <a:t>R</a:t>
            </a:r>
            <a:r>
              <a:rPr b="0" lang="en-AU" sz="2000" spc="-1" strike="noStrike">
                <a:latin typeface="Arial"/>
              </a:rPr>
              <a:t>ed and </a:t>
            </a:r>
            <a:r>
              <a:rPr b="0" lang="en-AU" sz="2000" spc="-1" strike="noStrike">
                <a:solidFill>
                  <a:srgbClr val="99cc00"/>
                </a:solidFill>
                <a:latin typeface="Arial"/>
              </a:rPr>
              <a:t>G</a:t>
            </a:r>
            <a:r>
              <a:rPr b="0" lang="en-AU" sz="2000" spc="-1" strike="noStrike">
                <a:latin typeface="Arial"/>
              </a:rPr>
              <a:t>reen, with no </a:t>
            </a:r>
            <a:r>
              <a:rPr b="1" lang="en-AU" sz="2000" spc="-1" strike="noStrike">
                <a:solidFill>
                  <a:srgbClr val="333399"/>
                </a:solidFill>
                <a:latin typeface="Arial"/>
              </a:rPr>
              <a:t>B</a:t>
            </a:r>
            <a:r>
              <a:rPr b="0" lang="en-AU" sz="2000" spc="-1" strike="noStrike">
                <a:latin typeface="Arial"/>
              </a:rPr>
              <a:t>lue. </a:t>
            </a:r>
            <a:endParaRPr b="0" lang="en-AU" sz="2000" spc="-1" strike="noStrike">
              <a:latin typeface="Arial"/>
            </a:endParaRPr>
          </a:p>
          <a:p>
            <a:pPr lvl="1" marL="864000" indent="-324000">
              <a:spcBef>
                <a:spcPts val="499"/>
              </a:spcBef>
              <a:buClr>
                <a:srgbClr val="000000"/>
              </a:buClr>
              <a:buSzPct val="75000"/>
              <a:buFont typeface="Symbol"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Most people would perceive this as</a:t>
            </a:r>
            <a:r>
              <a:rPr b="0" lang="en-AU" sz="2000" spc="-1" strike="noStrike">
                <a:solidFill>
                  <a:srgbClr val="ffff00"/>
                </a:solidFill>
                <a:latin typeface="Arial"/>
              </a:rPr>
              <a:t> </a:t>
            </a:r>
            <a:r>
              <a:rPr b="0" lang="en-AU" sz="2000" spc="-1" strike="noStrike">
                <a:solidFill>
                  <a:srgbClr val="d2c62e"/>
                </a:solidFill>
                <a:latin typeface="Arial"/>
              </a:rPr>
              <a:t>yellow</a:t>
            </a:r>
            <a:r>
              <a:rPr b="0" lang="en-AU" sz="2000" spc="-1" strike="noStrike">
                <a:latin typeface="Arial"/>
              </a:rPr>
              <a:t>.</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540000" y="180000"/>
            <a:ext cx="8229600" cy="777960"/>
          </a:xfrm>
          <a:prstGeom prst="rect">
            <a:avLst/>
          </a:prstGeom>
          <a:noFill/>
          <a:ln w="0">
            <a:noFill/>
          </a:ln>
        </p:spPr>
        <p:txBody>
          <a:bodyPr anchor="ctr">
            <a:noAutofit/>
          </a:bodyPr>
          <a:p>
            <a:pPr marL="216000" indent="-216000" algn="ctr">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latin typeface="Arial"/>
              </a:rPr>
              <a:t>T</a:t>
            </a:r>
            <a:r>
              <a:rPr b="0" lang="en-AU" sz="3200" spc="-1" strike="noStrike">
                <a:latin typeface="Arial"/>
              </a:rPr>
              <a:t>h</a:t>
            </a:r>
            <a:r>
              <a:rPr b="0" lang="en-AU" sz="3200" spc="-1" strike="noStrike">
                <a:latin typeface="Arial"/>
              </a:rPr>
              <a:t>e</a:t>
            </a:r>
            <a:r>
              <a:rPr b="0" lang="en-AU" sz="3200" spc="-1" strike="noStrike">
                <a:latin typeface="Arial"/>
              </a:rPr>
              <a:t> </a:t>
            </a:r>
            <a:r>
              <a:rPr b="0" lang="en-AU" sz="3200" spc="-1" strike="noStrike">
                <a:latin typeface="Arial"/>
              </a:rPr>
              <a:t>M</a:t>
            </a:r>
            <a:r>
              <a:rPr b="0" lang="en-AU" sz="3200" spc="-1" strike="noStrike">
                <a:latin typeface="Arial"/>
              </a:rPr>
              <a:t>a</a:t>
            </a:r>
            <a:r>
              <a:rPr b="0" lang="en-AU" sz="3200" spc="-1" strike="noStrike">
                <a:latin typeface="Arial"/>
              </a:rPr>
              <a:t>t</a:t>
            </a:r>
            <a:r>
              <a:rPr b="0" lang="en-AU" sz="3200" spc="-1" strike="noStrike">
                <a:latin typeface="Arial"/>
              </a:rPr>
              <a:t>h</a:t>
            </a:r>
            <a:r>
              <a:rPr b="0" lang="en-AU" sz="3200" spc="-1" strike="noStrike">
                <a:latin typeface="Arial"/>
              </a:rPr>
              <a:t>e</a:t>
            </a:r>
            <a:r>
              <a:rPr b="0" lang="en-AU" sz="3200" spc="-1" strike="noStrike">
                <a:latin typeface="Arial"/>
              </a:rPr>
              <a:t>m</a:t>
            </a:r>
            <a:r>
              <a:rPr b="0" lang="en-AU" sz="3200" spc="-1" strike="noStrike">
                <a:latin typeface="Arial"/>
              </a:rPr>
              <a:t>a</a:t>
            </a:r>
            <a:r>
              <a:rPr b="0" lang="en-AU" sz="3200" spc="-1" strike="noStrike">
                <a:latin typeface="Arial"/>
              </a:rPr>
              <a:t>ti</a:t>
            </a:r>
            <a:r>
              <a:rPr b="0" lang="en-AU" sz="3200" spc="-1" strike="noStrike">
                <a:latin typeface="Arial"/>
              </a:rPr>
              <a:t>c</a:t>
            </a:r>
            <a:r>
              <a:rPr b="0" lang="en-AU" sz="3200" spc="-1" strike="noStrike">
                <a:latin typeface="Arial"/>
              </a:rPr>
              <a:t>s </a:t>
            </a:r>
            <a:r>
              <a:rPr b="0" lang="en-AU" sz="3200" spc="-1" strike="noStrike">
                <a:latin typeface="Arial"/>
              </a:rPr>
              <a:t>o</a:t>
            </a:r>
            <a:r>
              <a:rPr b="0" lang="en-AU" sz="3200" spc="-1" strike="noStrike">
                <a:latin typeface="Arial"/>
              </a:rPr>
              <a:t>f </a:t>
            </a:r>
            <a:r>
              <a:rPr b="0" lang="en-AU" sz="3200" spc="-1" strike="noStrike">
                <a:latin typeface="Arial"/>
              </a:rPr>
              <a:t>I</a:t>
            </a:r>
            <a:r>
              <a:rPr b="0" lang="en-AU" sz="3200" spc="-1" strike="noStrike">
                <a:latin typeface="Arial"/>
              </a:rPr>
              <a:t>m</a:t>
            </a:r>
            <a:r>
              <a:rPr b="0" lang="en-AU" sz="3200" spc="-1" strike="noStrike">
                <a:latin typeface="Arial"/>
              </a:rPr>
              <a:t>a</a:t>
            </a:r>
            <a:r>
              <a:rPr b="0" lang="en-AU" sz="3200" spc="-1" strike="noStrike">
                <a:latin typeface="Arial"/>
              </a:rPr>
              <a:t>g</a:t>
            </a:r>
            <a:r>
              <a:rPr b="0" lang="en-AU" sz="3200" spc="-1" strike="noStrike">
                <a:latin typeface="Arial"/>
              </a:rPr>
              <a:t>e</a:t>
            </a:r>
            <a:r>
              <a:rPr b="0" lang="en-AU" sz="3200" spc="-1" strike="noStrike">
                <a:latin typeface="Arial"/>
              </a:rPr>
              <a:t> </a:t>
            </a:r>
            <a:r>
              <a:rPr b="0" lang="en-AU" sz="3200" spc="-1" strike="noStrike">
                <a:latin typeface="Arial"/>
              </a:rPr>
              <a:t>A</a:t>
            </a:r>
            <a:r>
              <a:rPr b="0" lang="en-AU" sz="3200" spc="-1" strike="noStrike">
                <a:latin typeface="Arial"/>
              </a:rPr>
              <a:t>n</a:t>
            </a:r>
            <a:r>
              <a:rPr b="0" lang="en-AU" sz="3200" spc="-1" strike="noStrike">
                <a:latin typeface="Arial"/>
              </a:rPr>
              <a:t>a</a:t>
            </a:r>
            <a:r>
              <a:rPr b="0" lang="en-AU" sz="3200" spc="-1" strike="noStrike">
                <a:latin typeface="Arial"/>
              </a:rPr>
              <a:t>l</a:t>
            </a:r>
            <a:r>
              <a:rPr b="0" lang="en-AU" sz="3200" spc="-1" strike="noStrike">
                <a:latin typeface="Arial"/>
              </a:rPr>
              <a:t>y</a:t>
            </a:r>
            <a:r>
              <a:rPr b="0" lang="en-AU" sz="3200" spc="-1" strike="noStrike">
                <a:latin typeface="Arial"/>
              </a:rPr>
              <a:t>s</a:t>
            </a:r>
            <a:r>
              <a:rPr b="0" lang="en-AU" sz="3200" spc="-1" strike="noStrike">
                <a:latin typeface="Arial"/>
              </a:rPr>
              <a:t>i</a:t>
            </a:r>
            <a:r>
              <a:rPr b="0" lang="en-AU" sz="3200" spc="-1" strike="noStrike">
                <a:latin typeface="Arial"/>
              </a:rPr>
              <a:t>s</a:t>
            </a:r>
            <a:endParaRPr b="0" lang="en-AU" sz="3200" spc="-1" strike="noStrike">
              <a:latin typeface="Arial"/>
            </a:endParaRPr>
          </a:p>
        </p:txBody>
      </p:sp>
      <p:sp>
        <p:nvSpPr>
          <p:cNvPr id="220" name="TextShape 2"/>
          <p:cNvSpPr txBox="1"/>
          <p:nvPr/>
        </p:nvSpPr>
        <p:spPr>
          <a:xfrm>
            <a:off x="468360" y="907560"/>
            <a:ext cx="4464000" cy="5473800"/>
          </a:xfrm>
          <a:prstGeom prst="rect">
            <a:avLst/>
          </a:prstGeom>
          <a:noFill/>
          <a:ln w="0">
            <a:noFill/>
          </a:ln>
        </p:spPr>
        <p:txBody>
          <a:bodyPr>
            <a:normAutofit fontScale="97000"/>
          </a:bodyPr>
          <a:p>
            <a:pPr marL="432000" indent="-324000">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rPr>
              <a:t>At it’s core, image analysis applies </a:t>
            </a:r>
            <a:r>
              <a:rPr b="1" lang="en-AU" sz="2000" spc="-1" strike="noStrike">
                <a:solidFill>
                  <a:srgbClr val="000000"/>
                </a:solidFill>
                <a:latin typeface="Arial"/>
              </a:rPr>
              <a:t>functions</a:t>
            </a:r>
            <a:r>
              <a:rPr b="0" lang="en-AU" sz="2000" spc="-1" strike="noStrike">
                <a:solidFill>
                  <a:srgbClr val="000000"/>
                </a:solidFill>
                <a:latin typeface="Arial"/>
              </a:rPr>
              <a:t> to </a:t>
            </a:r>
            <a:r>
              <a:rPr b="1" lang="en-AU" sz="2000" spc="-1" strike="noStrike">
                <a:solidFill>
                  <a:srgbClr val="000000"/>
                </a:solidFill>
                <a:latin typeface="Arial"/>
              </a:rPr>
              <a:t>matrices</a:t>
            </a:r>
            <a:r>
              <a:rPr b="0" lang="en-AU" sz="2000" spc="-1" strike="noStrike">
                <a:solidFill>
                  <a:srgbClr val="000000"/>
                </a:solidFill>
                <a:latin typeface="Arial"/>
              </a:rPr>
              <a:t> of numbers.</a:t>
            </a:r>
            <a:endParaRPr b="0" lang="en-AU" sz="2000" spc="-1" strike="noStrike">
              <a:latin typeface="Arial"/>
            </a:endParaRPr>
          </a:p>
          <a:p>
            <a:pPr marL="432000" indent="-324000">
              <a:spcBef>
                <a:spcPts val="2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4000">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rPr>
              <a:t>We denote the values (intensity) in row x, column y by </a:t>
            </a:r>
            <a:r>
              <a:rPr b="1" lang="en-AU" sz="2000" spc="-1" strike="noStrike">
                <a:solidFill>
                  <a:srgbClr val="000000"/>
                </a:solidFill>
                <a:latin typeface="Arial"/>
              </a:rPr>
              <a:t>I(x,y)</a:t>
            </a:r>
            <a:endParaRPr b="0" lang="en-AU" sz="2000" spc="-1" strike="noStrike">
              <a:latin typeface="Arial"/>
            </a:endParaRPr>
          </a:p>
          <a:p>
            <a:pPr marL="432000" indent="-324000">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4000">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rPr>
              <a:t>E.g. A </a:t>
            </a:r>
            <a:r>
              <a:rPr b="1" lang="en-AU" sz="2000" spc="-1" strike="noStrike">
                <a:solidFill>
                  <a:srgbClr val="000000"/>
                </a:solidFill>
                <a:latin typeface="Arial"/>
              </a:rPr>
              <a:t>brightness increase</a:t>
            </a:r>
            <a:r>
              <a:rPr b="0" lang="en-AU" sz="2000" spc="-1" strike="noStrike">
                <a:solidFill>
                  <a:srgbClr val="000000"/>
                </a:solidFill>
                <a:latin typeface="Arial"/>
              </a:rPr>
              <a:t> might be performed by the function</a:t>
            </a:r>
            <a:endParaRPr b="0" lang="en-AU" sz="2000" spc="-1" strike="noStrike">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rPr>
              <a:t>            </a:t>
            </a:r>
            <a:r>
              <a:rPr b="1" lang="en-AU" sz="2000" spc="-1" strike="noStrike">
                <a:solidFill>
                  <a:srgbClr val="000000"/>
                </a:solidFill>
                <a:latin typeface="Arial"/>
              </a:rPr>
              <a:t>I’(x,y) ) = I(x,y) + 20</a:t>
            </a:r>
            <a:endParaRPr b="0" lang="en-AU" sz="2000" spc="-1" strike="noStrike">
              <a:latin typeface="Arial"/>
            </a:endParaRPr>
          </a:p>
          <a:p>
            <a:pPr marL="432000" indent="-324000">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4000">
              <a:spcBef>
                <a:spcPts val="24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4000">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rPr>
              <a:t>E.g. an </a:t>
            </a:r>
            <a:r>
              <a:rPr b="1" lang="en-AU" sz="2000" spc="-1" strike="noStrike">
                <a:solidFill>
                  <a:srgbClr val="000000"/>
                </a:solidFill>
                <a:latin typeface="Arial"/>
              </a:rPr>
              <a:t>object detector</a:t>
            </a:r>
            <a:r>
              <a:rPr b="0" lang="en-AU" sz="2000" spc="-1" strike="noStrike">
                <a:solidFill>
                  <a:srgbClr val="000000"/>
                </a:solidFill>
                <a:latin typeface="Arial"/>
              </a:rPr>
              <a:t> assigns individual objects a unique number</a:t>
            </a:r>
            <a:endParaRPr b="0" lang="en-AU" sz="2000" spc="-1" strike="noStrike">
              <a:latin typeface="Arial"/>
            </a:endParaRPr>
          </a:p>
          <a:p>
            <a:pPr marL="432000" indent="-324000">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rPr>
              <a:t>          </a:t>
            </a:r>
            <a:r>
              <a:rPr b="1" lang="en-AU" sz="2000" spc="-1" strike="noStrike">
                <a:solidFill>
                  <a:srgbClr val="000000"/>
                </a:solidFill>
                <a:latin typeface="Arial"/>
              </a:rPr>
              <a:t>I’(x,y)  =   255,  if  I(x,y) &gt; 100</a:t>
            </a:r>
            <a:endParaRPr b="0" lang="en-AU" sz="2000" spc="-1" strike="noStrike">
              <a:latin typeface="Arial"/>
            </a:endParaRPr>
          </a:p>
          <a:p>
            <a:pPr marL="342720" indent="-342720">
              <a:spcBef>
                <a:spcPts val="499"/>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rPr>
              <a:t>                               </a:t>
            </a:r>
            <a:r>
              <a:rPr b="1" lang="en-AU" sz="2000" spc="-1" strike="noStrike">
                <a:solidFill>
                  <a:srgbClr val="000000"/>
                </a:solidFill>
                <a:latin typeface="Arial"/>
              </a:rPr>
              <a:t>0,  otherwise</a:t>
            </a:r>
            <a:endParaRPr b="0" lang="en-AU" sz="2000" spc="-1" strike="noStrike">
              <a:latin typeface="Arial"/>
            </a:endParaRPr>
          </a:p>
        </p:txBody>
      </p:sp>
      <p:graphicFrame>
        <p:nvGraphicFramePr>
          <p:cNvPr id="221" name="Table 3"/>
          <p:cNvGraphicFramePr/>
          <p:nvPr/>
        </p:nvGraphicFramePr>
        <p:xfrm>
          <a:off x="5485320" y="1214280"/>
          <a:ext cx="3097440" cy="146376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Times New Roman"/>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Times New Roman"/>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Times New Roman"/>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Times New Roman"/>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Times New Roman"/>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Times New Roman"/>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Times New Roman"/>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Times New Roman"/>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Times New Roman"/>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Times New Roman"/>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Times New Roman"/>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22" name="Table 4"/>
          <p:cNvGraphicFramePr/>
          <p:nvPr/>
        </p:nvGraphicFramePr>
        <p:xfrm>
          <a:off x="5485320" y="3103920"/>
          <a:ext cx="3097440" cy="146376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Times New Roman"/>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Times New Roman"/>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Times New Roman"/>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Times New Roman"/>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Times New Roman"/>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Times New Roman"/>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Times New Roman"/>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Times New Roman"/>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Times New Roman"/>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Times New Roman"/>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Times New Roman"/>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23" name="Table 5"/>
          <p:cNvGraphicFramePr/>
          <p:nvPr/>
        </p:nvGraphicFramePr>
        <p:xfrm>
          <a:off x="5485320" y="4884120"/>
          <a:ext cx="3097440" cy="146376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Times New Roman"/>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8009</TotalTime>
  <Application>LibreOffice/7.0.4.2$Linux_X86_64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2021-02-23T12:29:02Z</dcterms:modified>
  <cp:revision>747</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